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8"/>
  </p:notesMasterIdLst>
  <p:sldIdLst>
    <p:sldId id="264" r:id="rId4"/>
    <p:sldId id="374" r:id="rId5"/>
    <p:sldId id="431" r:id="rId6"/>
    <p:sldId id="429" r:id="rId7"/>
    <p:sldId id="432" r:id="rId8"/>
    <p:sldId id="444" r:id="rId9"/>
    <p:sldId id="445" r:id="rId10"/>
    <p:sldId id="416" r:id="rId11"/>
    <p:sldId id="430" r:id="rId12"/>
    <p:sldId id="441" r:id="rId13"/>
    <p:sldId id="421" r:id="rId14"/>
    <p:sldId id="446" r:id="rId15"/>
    <p:sldId id="447" r:id="rId16"/>
    <p:sldId id="422" r:id="rId17"/>
  </p:sldIdLst>
  <p:sldSz cx="9144000" cy="6858000" type="screen4x3"/>
  <p:notesSz cx="7102475" cy="10233025"/>
  <p:custDataLst>
    <p:tags r:id="rId23"/>
  </p:custDataLst>
  <p:defaultTextStyle>
    <a:defPPr>
      <a:defRPr lang="zh-CN"/>
    </a:defPPr>
    <a:lvl1pPr marL="0" lvl="0"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414" userDrawn="1">
          <p15:clr>
            <a:srgbClr val="A4A3A4"/>
          </p15:clr>
        </p15:guide>
        <p15:guide id="2" pos="28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2493C"/>
    <a:srgbClr val="F55439"/>
    <a:srgbClr val="FF6600"/>
    <a:srgbClr val="FF00FF"/>
    <a:srgbClr val="F3D13F"/>
    <a:srgbClr val="FF9933"/>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6"/>
    <p:restoredTop sz="94584"/>
  </p:normalViewPr>
  <p:slideViewPr>
    <p:cSldViewPr showGuides="1">
      <p:cViewPr>
        <p:scale>
          <a:sx n="75" d="100"/>
          <a:sy n="75" d="100"/>
        </p:scale>
        <p:origin x="-1422" y="-282"/>
      </p:cViewPr>
      <p:guideLst>
        <p:guide orient="horz" pos="2414"/>
        <p:guide pos="2828"/>
      </p:guideLst>
    </p:cSldViewPr>
  </p:slideViewPr>
  <p:outlineViewPr>
    <p:cViewPr>
      <p:scale>
        <a:sx n="33" d="100"/>
        <a:sy n="33" d="100"/>
      </p:scale>
      <p:origin x="0" y="0"/>
    </p:cViewPr>
  </p:outlin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gs" Target="tags/tag39.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4022725" y="0"/>
            <a:ext cx="3078163" cy="512763"/>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Verdana" panose="020B0604030504040204" pitchFamily="34" charset="0"/>
                <a:ea typeface="宋体" panose="02010600030101010101" pitchFamily="2" charset="-122"/>
                <a:cs typeface="+mn-cs"/>
              </a:rPr>
            </a:fld>
            <a:endParaRPr lang="zh-CN" altLang="en-US" strike="noStrike" noProof="1"/>
          </a:p>
        </p:txBody>
      </p:sp>
      <p:sp>
        <p:nvSpPr>
          <p:cNvPr id="15364" name="幻灯片图像占位符 3"/>
          <p:cNvSpPr>
            <a:spLocks noGrp="1" noRot="1" noChangeAspect="1"/>
          </p:cNvSpPr>
          <p:nvPr>
            <p:ph type="sldImg"/>
          </p:nvPr>
        </p:nvSpPr>
        <p:spPr>
          <a:xfrm>
            <a:off x="481013" y="1279525"/>
            <a:ext cx="6140450" cy="3452813"/>
          </a:xfrm>
          <a:prstGeom prst="rect">
            <a:avLst/>
          </a:prstGeom>
          <a:noFill/>
          <a:ln w="12700" cap="flat" cmpd="sng">
            <a:solidFill>
              <a:srgbClr val="000000"/>
            </a:solidFill>
            <a:prstDash val="solid"/>
            <a:round/>
            <a:headEnd type="none" w="med" len="med"/>
            <a:tailEnd type="none" w="med" len="med"/>
          </a:ln>
        </p:spPr>
      </p:sp>
      <p:sp>
        <p:nvSpPr>
          <p:cNvPr id="15365" name="备注占位符 4"/>
          <p:cNvSpPr>
            <a:spLocks noGrp="1"/>
          </p:cNvSpPr>
          <p:nvPr>
            <p:ph type="body" sz="quarter"/>
          </p:nvPr>
        </p:nvSpPr>
        <p:spPr>
          <a:xfrm>
            <a:off x="709613" y="4924425"/>
            <a:ext cx="5683250" cy="4029075"/>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263"/>
            <a:ext cx="3078163" cy="512763"/>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4022725" y="9720263"/>
            <a:ext cx="3078163" cy="512763"/>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Verdana" panose="020B060403050404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gradFill rotWithShape="0">
          <a:gsLst>
            <a:gs pos="0">
              <a:srgbClr val="FFCC99">
                <a:alpha val="100000"/>
              </a:srgbClr>
            </a:gs>
            <a:gs pos="74001">
              <a:srgbClr val="D6DCE3">
                <a:alpha val="100000"/>
              </a:srgbClr>
            </a:gs>
            <a:gs pos="83000">
              <a:srgbClr val="D6DCE3">
                <a:alpha val="100000"/>
              </a:srgbClr>
            </a:gs>
            <a:gs pos="100000">
              <a:srgbClr val="E3E8EC">
                <a:alpha val="100000"/>
              </a:srgbClr>
            </a:gs>
          </a:gsLst>
          <a:lin ang="18900000"/>
          <a:tileRect/>
        </a:gradFill>
        <a:effectLst/>
      </p:bgPr>
    </p:bg>
    <p:spTree>
      <p:nvGrpSpPr>
        <p:cNvPr id="1" name=""/>
        <p:cNvGrpSpPr/>
        <p:nvPr/>
      </p:nvGrpSpPr>
      <p:grpSpPr>
        <a:xfrm>
          <a:off x="0" y="0"/>
          <a:ext cx="0" cy="0"/>
          <a:chOff x="0" y="0"/>
          <a:chExt cx="0" cy="0"/>
        </a:xfrm>
      </p:grpSpPr>
      <p:sp>
        <p:nvSpPr>
          <p:cNvPr id="9" name="任意多边形 49158"/>
          <p:cNvSpPr>
            <a:spLocks noChangeArrowheads="1"/>
          </p:cNvSpPr>
          <p:nvPr/>
        </p:nvSpPr>
        <p:spPr bwMode="auto">
          <a:xfrm>
            <a:off x="685800" y="2393950"/>
            <a:ext cx="7772400" cy="109538"/>
          </a:xfrm>
          <a:custGeom>
            <a:avLst/>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9154" name="标题 49153"/>
          <p:cNvSpPr>
            <a:spLocks noGrp="1"/>
          </p:cNvSpPr>
          <p:nvPr>
            <p:ph type="ctrTitle"/>
          </p:nvPr>
        </p:nvSpPr>
        <p:spPr>
          <a:xfrm>
            <a:off x="685800" y="990600"/>
            <a:ext cx="7772400" cy="1371600"/>
          </a:xfrm>
          <a:prstGeom prst="rect">
            <a:avLst/>
          </a:prstGeom>
          <a:noFill/>
          <a:ln w="9525">
            <a:noFill/>
          </a:ln>
        </p:spPr>
        <p:txBody>
          <a:bodyPr/>
          <a:lstStyle>
            <a:lvl1pPr lvl="0">
              <a:defRPr sz="4000"/>
            </a:lvl1pPr>
          </a:lstStyle>
          <a:p>
            <a:pPr lvl="0" fontAlgn="base"/>
            <a:r>
              <a:rPr lang="zh-CN" altLang="en-US" strike="noStrike" noProof="1"/>
              <a:t>单击此处编辑母版标题样式</a:t>
            </a:r>
            <a:endParaRPr lang="zh-CN" altLang="en-US" strike="noStrike" noProof="1"/>
          </a:p>
        </p:txBody>
      </p:sp>
      <p:sp>
        <p:nvSpPr>
          <p:cNvPr id="49155" name="副标题 49154"/>
          <p:cNvSpPr>
            <a:spLocks noGrp="1"/>
          </p:cNvSpPr>
          <p:nvPr>
            <p:ph type="subTitle" idx="1"/>
          </p:nvPr>
        </p:nvSpPr>
        <p:spPr>
          <a:xfrm>
            <a:off x="1447800" y="3429000"/>
            <a:ext cx="7010400" cy="1600200"/>
          </a:xfrm>
          <a:prstGeom prst="rect">
            <a:avLst/>
          </a:prstGeom>
          <a:noFill/>
          <a:ln w="9525">
            <a:noFill/>
          </a:ln>
        </p:spPr>
        <p:txBody>
          <a:bodyPr/>
          <a:lstStyle>
            <a:lvl1pPr marL="0" lvl="0" indent="0">
              <a:buNone/>
              <a:defRPr sz="2800"/>
            </a:lvl1pPr>
            <a:lvl2pPr marL="457200" lvl="1" indent="14605" algn="ctr">
              <a:buNone/>
              <a:defRPr sz="2800"/>
            </a:lvl2pPr>
            <a:lvl3pPr marL="909955" lvl="2" indent="0" algn="ctr">
              <a:buNone/>
              <a:defRPr sz="2800"/>
            </a:lvl3pPr>
            <a:lvl4pPr marL="1306830" lvl="3" indent="0" algn="ctr">
              <a:buNone/>
              <a:defRPr sz="2800"/>
            </a:lvl4pPr>
            <a:lvl5pPr marL="1695450" lvl="4" indent="0" algn="ctr">
              <a:buNone/>
              <a:defRPr sz="2800"/>
            </a:lvl5pPr>
          </a:lstStyle>
          <a:p>
            <a:pPr lvl="0" fontAlgn="base"/>
            <a:r>
              <a:rPr lang="zh-CN" altLang="en-US" strike="noStrike" noProof="1"/>
              <a:t>单击此处编辑母版副标题样式</a:t>
            </a:r>
            <a:endParaRPr lang="zh-CN" altLang="en-US" strike="noStrike" noProof="1"/>
          </a:p>
        </p:txBody>
      </p:sp>
      <p:sp>
        <p:nvSpPr>
          <p:cNvPr id="10" name="日期占位符 49155"/>
          <p:cNvSpPr>
            <a:spLocks noGrp="1"/>
          </p:cNvSpPr>
          <p:nvPr>
            <p:ph type="dt" sz="half" idx="2"/>
          </p:nvPr>
        </p:nvSpPr>
        <p:spPr>
          <a:xfrm>
            <a:off x="685800" y="6248400"/>
            <a:ext cx="1905000" cy="457200"/>
          </a:xfrm>
          <a:prstGeom prst="rect">
            <a:avLst/>
          </a:prstGeom>
          <a:noFill/>
          <a:ln w="9525">
            <a:noFill/>
          </a:ln>
        </p:spPr>
        <p:txBody>
          <a:bodyPr anchor="t"/>
          <a:lstStyle>
            <a:lvl1pPr>
              <a:defRPr sz="1200" b="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页脚占位符 49156"/>
          <p:cNvSpPr>
            <a:spLocks noGrp="1"/>
          </p:cNvSpPr>
          <p:nvPr>
            <p:ph type="ftr" sz="quarter" idx="3"/>
          </p:nvPr>
        </p:nvSpPr>
        <p:spPr>
          <a:xfrm>
            <a:off x="3124200" y="6248400"/>
            <a:ext cx="2895600" cy="457200"/>
          </a:xfrm>
          <a:prstGeom prst="rect">
            <a:avLst/>
          </a:prstGeom>
          <a:noFill/>
          <a:ln w="9525">
            <a:noFill/>
          </a:ln>
        </p:spPr>
        <p:txBody>
          <a:bodyPr anchor="t"/>
          <a:lstStyle>
            <a:lvl1pPr algn="ctr">
              <a:defRPr sz="1200" b="0">
                <a:latin typeface="Verdana" panose="020B060403050404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12" name="灯片编号占位符 49157"/>
          <p:cNvSpPr>
            <a:spLocks noGrp="1"/>
          </p:cNvSpPr>
          <p:nvPr>
            <p:ph type="sldNum" sz="quarter" idx="4"/>
          </p:nvPr>
        </p:nvSpPr>
        <p:spPr>
          <a:xfrm>
            <a:off x="6553200" y="6248400"/>
            <a:ext cx="1905000" cy="457200"/>
          </a:xfrm>
          <a:prstGeom prst="rect">
            <a:avLst/>
          </a:prstGeom>
          <a:noFill/>
          <a:ln w="9525">
            <a:noFill/>
          </a:ln>
        </p:spPr>
        <p:txBody>
          <a:bodyPr vert="horz" wrap="square" lIns="91440" tIns="45720" rIns="91440" bIns="45720" numCol="1" anchor="t" anchorCtr="0" compatLnSpc="1"/>
          <a:p>
            <a:pPr algn="r" fontAlgn="base">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566738" y="1752600"/>
            <a:ext cx="3920490" cy="4267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7248" y="1752600"/>
            <a:ext cx="3920490" cy="4267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441" y="304800"/>
            <a:ext cx="2002234" cy="57150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566738" y="304800"/>
            <a:ext cx="5890631" cy="57150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66738" y="304800"/>
            <a:ext cx="8008937" cy="57150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469900" marR="0" lvl="0" indent="-46990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Char char="o"/>
              <a:defRPr/>
            </a:pPr>
            <a:endParaRPr kumimoji="0" lang="zh-CN" altLang="en-US" sz="3000" b="0" i="0" u="none" strike="noStrike" kern="1200" cap="none" spc="0" normalizeH="0" baseline="0" noProof="1">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gradFill rotWithShape="0">
          <a:gsLst>
            <a:gs pos="0">
              <a:srgbClr val="FFCC99">
                <a:alpha val="100000"/>
              </a:srgbClr>
            </a:gs>
            <a:gs pos="74001">
              <a:srgbClr val="D6DCE3">
                <a:alpha val="100000"/>
              </a:srgbClr>
            </a:gs>
            <a:gs pos="83000">
              <a:srgbClr val="D6DCE3">
                <a:alpha val="100000"/>
              </a:srgbClr>
            </a:gs>
            <a:gs pos="100000">
              <a:srgbClr val="E3E8EC">
                <a:alpha val="100000"/>
              </a:srgbClr>
            </a:gs>
          </a:gsLst>
          <a:lin ang="18900000"/>
          <a:tileRect/>
        </a:gradFill>
        <a:effectLst/>
      </p:bgPr>
    </p:bg>
    <p:spTree>
      <p:nvGrpSpPr>
        <p:cNvPr id="1" name=""/>
        <p:cNvGrpSpPr/>
        <p:nvPr/>
      </p:nvGrpSpPr>
      <p:grpSpPr>
        <a:xfrm>
          <a:off x="0" y="0"/>
          <a:ext cx="0" cy="0"/>
          <a:chOff x="0" y="0"/>
          <a:chExt cx="0" cy="0"/>
        </a:xfrm>
      </p:grpSpPr>
      <p:sp>
        <p:nvSpPr>
          <p:cNvPr id="9" name="任意多边形 49158"/>
          <p:cNvSpPr>
            <a:spLocks noChangeArrowheads="1"/>
          </p:cNvSpPr>
          <p:nvPr/>
        </p:nvSpPr>
        <p:spPr bwMode="auto">
          <a:xfrm>
            <a:off x="685800" y="2393950"/>
            <a:ext cx="7772400" cy="109538"/>
          </a:xfrm>
          <a:custGeom>
            <a:avLst/>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9154" name="标题 49153"/>
          <p:cNvSpPr>
            <a:spLocks noGrp="1"/>
          </p:cNvSpPr>
          <p:nvPr>
            <p:ph type="ctrTitle"/>
          </p:nvPr>
        </p:nvSpPr>
        <p:spPr>
          <a:xfrm>
            <a:off x="685800" y="990600"/>
            <a:ext cx="7772400" cy="1371600"/>
          </a:xfrm>
          <a:prstGeom prst="rect">
            <a:avLst/>
          </a:prstGeom>
          <a:noFill/>
          <a:ln w="9525">
            <a:noFill/>
          </a:ln>
        </p:spPr>
        <p:txBody>
          <a:bodyPr/>
          <a:lstStyle>
            <a:lvl1pPr lvl="0">
              <a:defRPr sz="4000"/>
            </a:lvl1pPr>
          </a:lstStyle>
          <a:p>
            <a:pPr lvl="0" fontAlgn="base"/>
            <a:r>
              <a:rPr lang="zh-CN" altLang="en-US" strike="noStrike" noProof="1"/>
              <a:t>单击此处编辑母版标题样式</a:t>
            </a:r>
            <a:endParaRPr lang="zh-CN" altLang="en-US" strike="noStrike" noProof="1"/>
          </a:p>
        </p:txBody>
      </p:sp>
      <p:sp>
        <p:nvSpPr>
          <p:cNvPr id="49155" name="副标题 49154"/>
          <p:cNvSpPr>
            <a:spLocks noGrp="1"/>
          </p:cNvSpPr>
          <p:nvPr>
            <p:ph type="subTitle" idx="1"/>
          </p:nvPr>
        </p:nvSpPr>
        <p:spPr>
          <a:xfrm>
            <a:off x="1447800" y="3429000"/>
            <a:ext cx="7010400" cy="1600200"/>
          </a:xfrm>
          <a:prstGeom prst="rect">
            <a:avLst/>
          </a:prstGeom>
          <a:noFill/>
          <a:ln w="9525">
            <a:noFill/>
          </a:ln>
        </p:spPr>
        <p:txBody>
          <a:bodyPr/>
          <a:lstStyle>
            <a:lvl1pPr marL="0" lvl="0" indent="0">
              <a:buNone/>
              <a:defRPr sz="2800"/>
            </a:lvl1pPr>
            <a:lvl2pPr marL="457200" lvl="1" indent="14605" algn="ctr">
              <a:buNone/>
              <a:defRPr sz="2800"/>
            </a:lvl2pPr>
            <a:lvl3pPr marL="909955" lvl="2" indent="0" algn="ctr">
              <a:buNone/>
              <a:defRPr sz="2800"/>
            </a:lvl3pPr>
            <a:lvl4pPr marL="1306830" lvl="3" indent="0" algn="ctr">
              <a:buNone/>
              <a:defRPr sz="2800"/>
            </a:lvl4pPr>
            <a:lvl5pPr marL="1695450" lvl="4" indent="0" algn="ctr">
              <a:buNone/>
              <a:defRPr sz="2800"/>
            </a:lvl5pPr>
          </a:lstStyle>
          <a:p>
            <a:pPr lvl="0" fontAlgn="base"/>
            <a:r>
              <a:rPr lang="zh-CN" altLang="en-US" strike="noStrike" noProof="1"/>
              <a:t>单击此处编辑母版副标题样式</a:t>
            </a:r>
            <a:endParaRPr lang="zh-CN" altLang="en-US" strike="noStrike" noProof="1"/>
          </a:p>
        </p:txBody>
      </p:sp>
      <p:sp>
        <p:nvSpPr>
          <p:cNvPr id="10" name="日期占位符 49155"/>
          <p:cNvSpPr>
            <a:spLocks noGrp="1"/>
          </p:cNvSpPr>
          <p:nvPr>
            <p:ph type="dt" sz="half" idx="2"/>
          </p:nvPr>
        </p:nvSpPr>
        <p:spPr>
          <a:xfrm>
            <a:off x="685800" y="6248400"/>
            <a:ext cx="1905000" cy="457200"/>
          </a:xfrm>
          <a:prstGeom prst="rect">
            <a:avLst/>
          </a:prstGeom>
          <a:noFill/>
          <a:ln w="9525">
            <a:noFill/>
          </a:ln>
        </p:spPr>
        <p:txBody>
          <a:bodyPr anchor="t"/>
          <a:lstStyle>
            <a:lvl1pPr>
              <a:defRPr sz="1200" b="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页脚占位符 49156"/>
          <p:cNvSpPr>
            <a:spLocks noGrp="1"/>
          </p:cNvSpPr>
          <p:nvPr>
            <p:ph type="ftr" sz="quarter" idx="3"/>
          </p:nvPr>
        </p:nvSpPr>
        <p:spPr>
          <a:xfrm>
            <a:off x="3124200" y="6248400"/>
            <a:ext cx="2895600" cy="457200"/>
          </a:xfrm>
          <a:prstGeom prst="rect">
            <a:avLst/>
          </a:prstGeom>
          <a:noFill/>
          <a:ln w="9525">
            <a:noFill/>
          </a:ln>
        </p:spPr>
        <p:txBody>
          <a:bodyPr anchor="t"/>
          <a:lstStyle>
            <a:lvl1pPr algn="ctr">
              <a:defRPr sz="1200" b="0">
                <a:latin typeface="Verdana" panose="020B060403050404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12" name="灯片编号占位符 49157"/>
          <p:cNvSpPr>
            <a:spLocks noGrp="1"/>
          </p:cNvSpPr>
          <p:nvPr>
            <p:ph type="sldNum" sz="quarter" idx="4"/>
          </p:nvPr>
        </p:nvSpPr>
        <p:spPr>
          <a:xfrm>
            <a:off x="6553200" y="6248400"/>
            <a:ext cx="1905000" cy="457200"/>
          </a:xfrm>
          <a:prstGeom prst="rect">
            <a:avLst/>
          </a:prstGeom>
          <a:noFill/>
          <a:ln w="9525">
            <a:noFill/>
          </a:ln>
        </p:spPr>
        <p:txBody>
          <a:bodyPr vert="horz" wrap="square" lIns="91440" tIns="45720" rIns="91440" bIns="45720" numCol="1" anchor="t" anchorCtr="0" compatLnSpc="1"/>
          <a:p>
            <a:pPr algn="r" fontAlgn="base">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566738" y="1752600"/>
            <a:ext cx="3920490" cy="4267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7248" y="1752600"/>
            <a:ext cx="3920490" cy="42672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441" y="304800"/>
            <a:ext cx="2002234" cy="57150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566738" y="304800"/>
            <a:ext cx="5890631" cy="57150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66738" y="304800"/>
            <a:ext cx="8008937" cy="57150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p:txBody>
          <a:bodyPr vert="horz" wrap="square" lIns="91440" tIns="45720" rIns="91440" bIns="45720" numCol="1" anchor="t" anchorCtr="0" compatLnSpc="1"/>
          <a:lstStyle/>
          <a:p>
            <a:pPr marL="469900" marR="0" lvl="0" indent="-46990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Char char="o"/>
              <a:defRPr/>
            </a:pPr>
            <a:endParaRPr kumimoji="0" lang="zh-CN" altLang="en-US" sz="3000" b="0" i="0" u="none" strike="noStrike" kern="1200" cap="none" spc="0" normalizeH="0" baseline="0" noProof="1">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4"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99">
                <a:alpha val="100000"/>
              </a:srgbClr>
            </a:gs>
            <a:gs pos="74001">
              <a:srgbClr val="D6DCE3">
                <a:alpha val="100000"/>
              </a:srgbClr>
            </a:gs>
            <a:gs pos="83000">
              <a:srgbClr val="D6DCE3">
                <a:alpha val="100000"/>
              </a:srgbClr>
            </a:gs>
            <a:gs pos="100000">
              <a:srgbClr val="E3E8EC">
                <a:alpha val="100000"/>
              </a:srgbClr>
            </a:gs>
          </a:gsLst>
          <a:lin ang="18900000"/>
          <a:tileRect/>
        </a:gradFill>
        <a:effectLst/>
      </p:bgPr>
    </p:bg>
    <p:spTree>
      <p:nvGrpSpPr>
        <p:cNvPr id="1" name=""/>
        <p:cNvGrpSpPr/>
        <p:nvPr/>
      </p:nvGrpSpPr>
      <p:grpSpPr/>
      <p:sp>
        <p:nvSpPr>
          <p:cNvPr id="1026" name="标题 48129"/>
          <p:cNvSpPr>
            <a:spLocks noGrp="1"/>
          </p:cNvSpPr>
          <p:nvPr>
            <p:ph type="title"/>
          </p:nvPr>
        </p:nvSpPr>
        <p:spPr>
          <a:xfrm>
            <a:off x="574675" y="304800"/>
            <a:ext cx="8001000" cy="1216025"/>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27" name="文本占位符 48130"/>
          <p:cNvSpPr>
            <a:spLocks noGrp="1"/>
          </p:cNvSpPr>
          <p:nvPr>
            <p:ph type="body"/>
          </p:nvPr>
        </p:nvSpPr>
        <p:spPr>
          <a:xfrm>
            <a:off x="566738" y="1752600"/>
            <a:ext cx="8001000" cy="4267200"/>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任意多边形 48131"/>
          <p:cNvSpPr>
            <a:spLocks noChangeArrowheads="1"/>
          </p:cNvSpPr>
          <p:nvPr/>
        </p:nvSpPr>
        <p:spPr bwMode="auto">
          <a:xfrm>
            <a:off x="609600" y="1566863"/>
            <a:ext cx="7958138" cy="109538"/>
          </a:xfrm>
          <a:custGeom>
            <a:avLst/>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1029" name="直接连接符 48132"/>
          <p:cNvSpPr>
            <a:spLocks noChangeShapeType="1"/>
          </p:cNvSpPr>
          <p:nvPr/>
        </p:nvSpPr>
        <p:spPr bwMode="auto">
          <a:xfrm flipV="1">
            <a:off x="609600" y="6172200"/>
            <a:ext cx="7924800" cy="0"/>
          </a:xfrm>
          <a:prstGeom prst="line">
            <a:avLst/>
          </a:prstGeom>
          <a:noFill/>
          <a:ln w="317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8134" name="日期占位符 48133"/>
          <p:cNvSpPr>
            <a:spLocks noGrp="1"/>
          </p:cNvSpPr>
          <p:nvPr>
            <p:ph type="dt" sz="half" idx="2"/>
          </p:nvPr>
        </p:nvSpPr>
        <p:spPr>
          <a:xfrm>
            <a:off x="609600" y="6245225"/>
            <a:ext cx="1981200" cy="476250"/>
          </a:xfrm>
          <a:prstGeom prst="rect">
            <a:avLst/>
          </a:prstGeom>
          <a:noFill/>
          <a:ln w="9525">
            <a:noFill/>
          </a:ln>
        </p:spPr>
        <p:txBody>
          <a:bodyPr/>
          <a:lstStyle>
            <a:lvl1pPr>
              <a:defRPr sz="1200" b="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8135" name="页脚占位符 48134"/>
          <p:cNvSpPr>
            <a:spLocks noGrp="1"/>
          </p:cNvSpPr>
          <p:nvPr>
            <p:ph type="ftr" sz="quarter" idx="3"/>
          </p:nvPr>
        </p:nvSpPr>
        <p:spPr>
          <a:xfrm>
            <a:off x="3124200" y="6245225"/>
            <a:ext cx="2895600" cy="476250"/>
          </a:xfrm>
          <a:prstGeom prst="rect">
            <a:avLst/>
          </a:prstGeom>
          <a:noFill/>
          <a:ln w="9525">
            <a:noFill/>
          </a:ln>
        </p:spPr>
        <p:txBody>
          <a:bodyPr/>
          <a:lstStyle>
            <a:lvl1pPr algn="ctr">
              <a:defRPr sz="1200" b="0" noProof="1">
                <a:latin typeface="Verdana" panose="020B060403050404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8136" name="灯片编号占位符 48135"/>
          <p:cNvSpPr>
            <a:spLocks noGrp="1"/>
          </p:cNvSpPr>
          <p:nvPr>
            <p:ph type="sldNum" sz="quarter" idx="4"/>
          </p:nvPr>
        </p:nvSpPr>
        <p:spPr>
          <a:xfrm>
            <a:off x="6553200" y="6245225"/>
            <a:ext cx="1981200" cy="476250"/>
          </a:xfrm>
          <a:prstGeom prst="rect">
            <a:avLst/>
          </a:prstGeom>
          <a:noFill/>
          <a:ln w="9525">
            <a:noFill/>
          </a:ln>
        </p:spPr>
        <p:txBody>
          <a:bodyPr vert="horz" wrap="square" lIns="91440" tIns="45720" rIns="91440" bIns="45720" numCol="1" anchor="t" anchorCtr="0" compatLnSpc="1"/>
          <a:lstStyle>
            <a:lvl1pPr algn="r">
              <a:defRPr sz="1200" b="0"/>
            </a:lvl1pPr>
          </a:lstStyle>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rtl="0" eaLnBrk="0" fontAlgn="base" hangingPunct="0">
        <a:spcBef>
          <a:spcPct val="0"/>
        </a:spcBef>
        <a:spcAft>
          <a:spcPct val="0"/>
        </a:spcAft>
        <a:defRPr sz="3800" kern="12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lvl="1" indent="-436880"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lvl="2" indent="-395605"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4180" lvl="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4230" lvl="4" indent="-398780"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99">
                <a:alpha val="100000"/>
              </a:srgbClr>
            </a:gs>
            <a:gs pos="74001">
              <a:srgbClr val="D6DCE3">
                <a:alpha val="100000"/>
              </a:srgbClr>
            </a:gs>
            <a:gs pos="83000">
              <a:srgbClr val="D6DCE3">
                <a:alpha val="100000"/>
              </a:srgbClr>
            </a:gs>
            <a:gs pos="100000">
              <a:srgbClr val="E3E8EC">
                <a:alpha val="100000"/>
              </a:srgbClr>
            </a:gs>
          </a:gsLst>
          <a:lin ang="18900000"/>
          <a:tileRect/>
        </a:gradFill>
        <a:effectLst/>
      </p:bgPr>
    </p:bg>
    <p:spTree>
      <p:nvGrpSpPr>
        <p:cNvPr id="1" name=""/>
        <p:cNvGrpSpPr/>
        <p:nvPr/>
      </p:nvGrpSpPr>
      <p:grpSpPr/>
      <p:sp>
        <p:nvSpPr>
          <p:cNvPr id="5122" name="标题 48129"/>
          <p:cNvSpPr>
            <a:spLocks noGrp="1"/>
          </p:cNvSpPr>
          <p:nvPr>
            <p:ph type="title"/>
          </p:nvPr>
        </p:nvSpPr>
        <p:spPr>
          <a:xfrm>
            <a:off x="574675" y="304800"/>
            <a:ext cx="8001000" cy="1216025"/>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5123" name="文本占位符 48130"/>
          <p:cNvSpPr>
            <a:spLocks noGrp="1"/>
          </p:cNvSpPr>
          <p:nvPr>
            <p:ph type="body"/>
          </p:nvPr>
        </p:nvSpPr>
        <p:spPr>
          <a:xfrm>
            <a:off x="566738" y="1752600"/>
            <a:ext cx="8001000" cy="4267200"/>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任意多边形 48131"/>
          <p:cNvSpPr>
            <a:spLocks noChangeArrowheads="1"/>
          </p:cNvSpPr>
          <p:nvPr/>
        </p:nvSpPr>
        <p:spPr bwMode="auto">
          <a:xfrm>
            <a:off x="609600" y="1566863"/>
            <a:ext cx="7958138" cy="109538"/>
          </a:xfrm>
          <a:custGeom>
            <a:avLst/>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1029" name="直接连接符 48132"/>
          <p:cNvSpPr>
            <a:spLocks noChangeShapeType="1"/>
          </p:cNvSpPr>
          <p:nvPr/>
        </p:nvSpPr>
        <p:spPr bwMode="auto">
          <a:xfrm flipV="1">
            <a:off x="609600" y="6172200"/>
            <a:ext cx="7924800" cy="0"/>
          </a:xfrm>
          <a:prstGeom prst="line">
            <a:avLst/>
          </a:prstGeom>
          <a:noFill/>
          <a:ln w="3175">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8134" name="日期占位符 48133"/>
          <p:cNvSpPr>
            <a:spLocks noGrp="1"/>
          </p:cNvSpPr>
          <p:nvPr>
            <p:ph type="dt" sz="half" idx="2"/>
          </p:nvPr>
        </p:nvSpPr>
        <p:spPr>
          <a:xfrm>
            <a:off x="609600" y="6245225"/>
            <a:ext cx="1981200" cy="476250"/>
          </a:xfrm>
          <a:prstGeom prst="rect">
            <a:avLst/>
          </a:prstGeom>
          <a:noFill/>
          <a:ln w="9525">
            <a:noFill/>
          </a:ln>
        </p:spPr>
        <p:txBody>
          <a:bodyPr/>
          <a:lstStyle>
            <a:lvl1pPr>
              <a:defRPr sz="1200" b="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8135" name="页脚占位符 48134"/>
          <p:cNvSpPr>
            <a:spLocks noGrp="1"/>
          </p:cNvSpPr>
          <p:nvPr>
            <p:ph type="ftr" sz="quarter" idx="3"/>
          </p:nvPr>
        </p:nvSpPr>
        <p:spPr>
          <a:xfrm>
            <a:off x="3124200" y="6245225"/>
            <a:ext cx="2895600" cy="476250"/>
          </a:xfrm>
          <a:prstGeom prst="rect">
            <a:avLst/>
          </a:prstGeom>
          <a:noFill/>
          <a:ln w="9525">
            <a:noFill/>
          </a:ln>
        </p:spPr>
        <p:txBody>
          <a:bodyPr/>
          <a:lstStyle>
            <a:lvl1pPr algn="ctr">
              <a:defRPr sz="1200" b="0" noProof="1">
                <a:latin typeface="Verdana" panose="020B060403050404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solidFill>
              <a:effectLst/>
              <a:uLnTx/>
              <a:uFillTx/>
              <a:latin typeface="Verdana" panose="020B0604030504040204" pitchFamily="34" charset="0"/>
              <a:ea typeface="宋体" panose="02010600030101010101" pitchFamily="2" charset="-122"/>
              <a:cs typeface="+mn-cs"/>
            </a:endParaRPr>
          </a:p>
        </p:txBody>
      </p:sp>
      <p:sp>
        <p:nvSpPr>
          <p:cNvPr id="48136" name="灯片编号占位符 48135"/>
          <p:cNvSpPr>
            <a:spLocks noGrp="1"/>
          </p:cNvSpPr>
          <p:nvPr>
            <p:ph type="sldNum" sz="quarter" idx="4"/>
          </p:nvPr>
        </p:nvSpPr>
        <p:spPr>
          <a:xfrm>
            <a:off x="6553200" y="6245225"/>
            <a:ext cx="1981200" cy="476250"/>
          </a:xfrm>
          <a:prstGeom prst="rect">
            <a:avLst/>
          </a:prstGeom>
          <a:noFill/>
          <a:ln w="9525">
            <a:noFill/>
          </a:ln>
        </p:spPr>
        <p:txBody>
          <a:bodyPr vert="horz" wrap="square" lIns="91440" tIns="45720" rIns="91440" bIns="45720" numCol="1" anchor="t" anchorCtr="0" compatLnSpc="1"/>
          <a:lstStyle>
            <a:lvl1pPr algn="r">
              <a:defRPr sz="1200" b="0"/>
            </a:lvl1pPr>
          </a:lstStyle>
          <a:p>
            <a:pPr lvl="0" eaLnBrk="1" fontAlgn="base" hangingPunct="1">
              <a:buNone/>
            </a:pPr>
            <a:fld id="{9A0DB2DC-4C9A-4742-B13C-FB6460FD3503}" type="slidenum">
              <a:rPr lang="zh-CN" altLang="en-US" strike="noStrike" noProof="1" dirty="0">
                <a:latin typeface="Verdana" panose="020B0604030504040204" pitchFamily="34" charset="0"/>
                <a:ea typeface="宋体" panose="02010600030101010101" pitchFamily="2" charset="-122"/>
                <a:cs typeface="+mn-cs"/>
              </a:rPr>
            </a:fld>
            <a:endParaRPr lang="zh-CN" altLang="en-US" strike="noStrike" noProof="1" dirty="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lvl1pPr algn="l" rtl="0" eaLnBrk="0" fontAlgn="base" hangingPunct="0">
        <a:spcBef>
          <a:spcPct val="0"/>
        </a:spcBef>
        <a:spcAft>
          <a:spcPct val="0"/>
        </a:spcAft>
        <a:defRPr sz="3800" kern="12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lvl="1" indent="-436880"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lvl="2" indent="-395605"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4180" lvl="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4230" lvl="4" indent="-398780"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none" kern="1200" baseline="0">
          <a:solidFill>
            <a:schemeClr val="tx1"/>
          </a:solidFill>
          <a:latin typeface="Verdan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tags" Target="../tags/tag8.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7" Type="http://schemas.openxmlformats.org/officeDocument/2006/relationships/slideLayout" Target="../slideLayouts/slideLayout2.xml"/><Relationship Id="rId46" Type="http://schemas.openxmlformats.org/officeDocument/2006/relationships/image" Target="../media/image1.png"/><Relationship Id="rId45" Type="http://schemas.openxmlformats.org/officeDocument/2006/relationships/image" Target="../media/image23.jpeg"/><Relationship Id="rId44" Type="http://schemas.openxmlformats.org/officeDocument/2006/relationships/tags" Target="../tags/tag38.xml"/><Relationship Id="rId43" Type="http://schemas.openxmlformats.org/officeDocument/2006/relationships/image" Target="../media/image22.jpeg"/><Relationship Id="rId42" Type="http://schemas.openxmlformats.org/officeDocument/2006/relationships/tags" Target="../tags/tag37.xml"/><Relationship Id="rId41" Type="http://schemas.openxmlformats.org/officeDocument/2006/relationships/image" Target="../media/image21.jpeg"/><Relationship Id="rId40" Type="http://schemas.openxmlformats.org/officeDocument/2006/relationships/tags" Target="../tags/tag36.xml"/><Relationship Id="rId4" Type="http://schemas.openxmlformats.org/officeDocument/2006/relationships/tags" Target="../tags/tag12.xml"/><Relationship Id="rId39" Type="http://schemas.openxmlformats.org/officeDocument/2006/relationships/image" Target="../media/image20.png"/><Relationship Id="rId38" Type="http://schemas.openxmlformats.org/officeDocument/2006/relationships/tags" Target="../tags/tag35.xml"/><Relationship Id="rId37" Type="http://schemas.openxmlformats.org/officeDocument/2006/relationships/image" Target="../media/image19.png"/><Relationship Id="rId36" Type="http://schemas.openxmlformats.org/officeDocument/2006/relationships/tags" Target="../tags/tag34.xml"/><Relationship Id="rId35" Type="http://schemas.openxmlformats.org/officeDocument/2006/relationships/image" Target="../media/image18.png"/><Relationship Id="rId34" Type="http://schemas.openxmlformats.org/officeDocument/2006/relationships/tags" Target="../tags/tag33.xml"/><Relationship Id="rId33" Type="http://schemas.openxmlformats.org/officeDocument/2006/relationships/image" Target="../media/image17.jpeg"/><Relationship Id="rId32" Type="http://schemas.openxmlformats.org/officeDocument/2006/relationships/tags" Target="../tags/tag32.xml"/><Relationship Id="rId31" Type="http://schemas.openxmlformats.org/officeDocument/2006/relationships/image" Target="../media/image16.png"/><Relationship Id="rId30" Type="http://schemas.openxmlformats.org/officeDocument/2006/relationships/tags" Target="../tags/tag31.xml"/><Relationship Id="rId3" Type="http://schemas.openxmlformats.org/officeDocument/2006/relationships/tags" Target="../tags/tag11.xml"/><Relationship Id="rId29" Type="http://schemas.openxmlformats.org/officeDocument/2006/relationships/image" Target="../media/image15.png"/><Relationship Id="rId28" Type="http://schemas.openxmlformats.org/officeDocument/2006/relationships/tags" Target="../tags/tag30.xml"/><Relationship Id="rId27" Type="http://schemas.openxmlformats.org/officeDocument/2006/relationships/image" Target="../media/image14.jpeg"/><Relationship Id="rId26" Type="http://schemas.openxmlformats.org/officeDocument/2006/relationships/tags" Target="../tags/tag29.xml"/><Relationship Id="rId25" Type="http://schemas.openxmlformats.org/officeDocument/2006/relationships/image" Target="../media/image13.png"/><Relationship Id="rId24" Type="http://schemas.openxmlformats.org/officeDocument/2006/relationships/tags" Target="../tags/tag28.xml"/><Relationship Id="rId23" Type="http://schemas.openxmlformats.org/officeDocument/2006/relationships/image" Target="../media/image12.png"/><Relationship Id="rId22" Type="http://schemas.openxmlformats.org/officeDocument/2006/relationships/tags" Target="../tags/tag27.xml"/><Relationship Id="rId21" Type="http://schemas.openxmlformats.org/officeDocument/2006/relationships/image" Target="../media/image11.png"/><Relationship Id="rId20" Type="http://schemas.openxmlformats.org/officeDocument/2006/relationships/tags" Target="../tags/tag26.xml"/><Relationship Id="rId2" Type="http://schemas.openxmlformats.org/officeDocument/2006/relationships/tags" Target="../tags/tag10.xml"/><Relationship Id="rId19" Type="http://schemas.openxmlformats.org/officeDocument/2006/relationships/image" Target="../media/image10.jpeg"/><Relationship Id="rId18" Type="http://schemas.openxmlformats.org/officeDocument/2006/relationships/tags" Target="../tags/tag25.xml"/><Relationship Id="rId17" Type="http://schemas.openxmlformats.org/officeDocument/2006/relationships/image" Target="../media/image9.jpeg"/><Relationship Id="rId16" Type="http://schemas.openxmlformats.org/officeDocument/2006/relationships/tags" Target="../tags/tag24.xml"/><Relationship Id="rId15" Type="http://schemas.openxmlformats.org/officeDocument/2006/relationships/tags" Target="../tags/tag23.xml"/><Relationship Id="rId14" Type="http://schemas.openxmlformats.org/officeDocument/2006/relationships/tags" Target="../tags/tag22.xml"/><Relationship Id="rId13" Type="http://schemas.openxmlformats.org/officeDocument/2006/relationships/tags" Target="../tags/tag21.xml"/><Relationship Id="rId12" Type="http://schemas.openxmlformats.org/officeDocument/2006/relationships/tags" Target="../tags/tag20.xml"/><Relationship Id="rId11" Type="http://schemas.openxmlformats.org/officeDocument/2006/relationships/tags" Target="../tags/tag19.xml"/><Relationship Id="rId10" Type="http://schemas.openxmlformats.org/officeDocument/2006/relationships/tags" Target="../tags/tag18.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文本占位符 56322"/>
          <p:cNvSpPr>
            <a:spLocks noGrp="1"/>
          </p:cNvSpPr>
          <p:nvPr>
            <p:ph idx="1"/>
          </p:nvPr>
        </p:nvSpPr>
        <p:spPr>
          <a:xfrm>
            <a:off x="990283" y="762000"/>
            <a:ext cx="8001000" cy="4267200"/>
          </a:xfrm>
        </p:spPr>
        <p:txBody>
          <a:bodyPr anchor="t" anchorCtr="0"/>
          <a:p>
            <a:pPr>
              <a:buNone/>
            </a:pPr>
            <a:r>
              <a:rPr lang="en-US" altLang="zh-CN" b="1" dirty="0"/>
              <a:t>      </a:t>
            </a:r>
            <a:endParaRPr lang="en-US" altLang="zh-CN" b="1" dirty="0"/>
          </a:p>
          <a:p>
            <a:pPr>
              <a:buNone/>
            </a:pPr>
            <a:r>
              <a:rPr lang="en-US" altLang="zh-CN" b="1" dirty="0"/>
              <a:t>   </a:t>
            </a:r>
            <a:endParaRPr lang="en-US" altLang="zh-CN" b="1" dirty="0"/>
          </a:p>
          <a:p>
            <a:pPr>
              <a:buNone/>
            </a:pPr>
            <a:r>
              <a:rPr lang="en-US" altLang="zh-CN" b="1" dirty="0"/>
              <a:t>    </a:t>
            </a:r>
            <a:r>
              <a:rPr lang="en-US" altLang="zh-CN" sz="3500" b="1" dirty="0">
                <a:solidFill>
                  <a:srgbClr val="0000FF"/>
                </a:solidFill>
              </a:rPr>
              <a:t>Guangdong Chuangwei Electronic Equipment Manufactory</a:t>
            </a:r>
            <a:endParaRPr lang="en-US" altLang="zh-CN" sz="3500" b="1" dirty="0">
              <a:solidFill>
                <a:srgbClr val="0000FF"/>
              </a:solidFill>
            </a:endParaRPr>
          </a:p>
        </p:txBody>
      </p:sp>
      <p:sp>
        <p:nvSpPr>
          <p:cNvPr id="16387" name="文本框 56324"/>
          <p:cNvSpPr txBox="1"/>
          <p:nvPr/>
        </p:nvSpPr>
        <p:spPr>
          <a:xfrm>
            <a:off x="1066800" y="3962400"/>
            <a:ext cx="7424420" cy="1476375"/>
          </a:xfrm>
          <a:prstGeom prst="rect">
            <a:avLst/>
          </a:prstGeom>
          <a:noFill/>
          <a:ln w="9525">
            <a:noFill/>
          </a:ln>
        </p:spPr>
        <p:txBody>
          <a:bodyPr wrap="square" anchor="t" anchorCtr="0">
            <a:spAutoFit/>
          </a:bodyPr>
          <a:p>
            <a:r>
              <a:rPr lang="en-US" altLang="zh-CN" b="0" dirty="0">
                <a:latin typeface="Verdana" panose="020B0604030504040204" pitchFamily="34" charset="0"/>
                <a:ea typeface="宋体" panose="02010600030101010101" pitchFamily="2" charset="-122"/>
              </a:rPr>
              <a:t>Address</a:t>
            </a:r>
            <a:r>
              <a:rPr lang="zh-CN" altLang="en-US" b="0" dirty="0">
                <a:latin typeface="Verdana" panose="020B0604030504040204" pitchFamily="34" charset="0"/>
                <a:ea typeface="宋体" panose="02010600030101010101" pitchFamily="2" charset="-122"/>
              </a:rPr>
              <a:t>：</a:t>
            </a:r>
            <a:r>
              <a:rPr lang="en-US" altLang="zh-CN" b="0" dirty="0">
                <a:latin typeface="Verdana" panose="020B0604030504040204" pitchFamily="34" charset="0"/>
                <a:ea typeface="宋体" panose="02010600030101010101" pitchFamily="2" charset="-122"/>
              </a:rPr>
              <a:t>3F, Building E, Tongjin High-tech Park, Guan chang Road, Dalingshan Town, Dongguan City, Guangdong Province, China</a:t>
            </a:r>
            <a:endParaRPr lang="en-US" altLang="zh-CN" b="0" dirty="0">
              <a:latin typeface="Verdana" panose="020B0604030504040204" pitchFamily="34" charset="0"/>
              <a:ea typeface="宋体" panose="02010600030101010101" pitchFamily="2" charset="-122"/>
            </a:endParaRPr>
          </a:p>
          <a:p>
            <a:r>
              <a:rPr lang="en-US" altLang="zh-CN" b="0" dirty="0">
                <a:latin typeface="Verdana" panose="020B0604030504040204" pitchFamily="34" charset="0"/>
                <a:ea typeface="宋体" panose="02010600030101010101" pitchFamily="2" charset="-122"/>
              </a:rPr>
              <a:t>Tel</a:t>
            </a:r>
            <a:r>
              <a:rPr lang="zh-CN" altLang="en-US" b="0" dirty="0">
                <a:latin typeface="Verdana" panose="020B0604030504040204" pitchFamily="34" charset="0"/>
                <a:ea typeface="宋体" panose="02010600030101010101" pitchFamily="2" charset="-122"/>
              </a:rPr>
              <a:t>：</a:t>
            </a:r>
            <a:r>
              <a:rPr lang="en-US" altLang="zh-CN" b="0" dirty="0">
                <a:latin typeface="Verdana" panose="020B0604030504040204" pitchFamily="34" charset="0"/>
                <a:ea typeface="宋体" panose="02010600030101010101" pitchFamily="2" charset="-122"/>
              </a:rPr>
              <a:t>0769-82784046      +86-</a:t>
            </a:r>
            <a:r>
              <a:rPr lang="en-US" b="0" dirty="0">
                <a:latin typeface="Verdana" panose="020B0604030504040204" pitchFamily="34" charset="0"/>
                <a:ea typeface="宋体" panose="02010600030101010101" pitchFamily="2" charset="-122"/>
              </a:rPr>
              <a:t>13922521978</a:t>
            </a:r>
            <a:endParaRPr lang="en-US" b="0" dirty="0">
              <a:latin typeface="Verdana" panose="020B0604030504040204" pitchFamily="34" charset="0"/>
              <a:ea typeface="宋体" panose="02010600030101010101" pitchFamily="2" charset="-122"/>
            </a:endParaRPr>
          </a:p>
          <a:p>
            <a:r>
              <a:rPr lang="en-US" altLang="zh-CN" b="0" err="1">
                <a:latin typeface="Verdana" panose="020B0604030504040204" pitchFamily="34" charset="0"/>
                <a:ea typeface="宋体" panose="02010600030101010101" pitchFamily="2" charset="-122"/>
              </a:rPr>
              <a:t>http://www.dgwill.com    Email:sales@smtcw.com</a:t>
            </a:r>
            <a:endParaRPr lang="en-US" altLang="zh-CN" b="0" err="1">
              <a:latin typeface="Verdana" panose="020B0604030504040204" pitchFamily="34" charset="0"/>
              <a:ea typeface="宋体" panose="02010600030101010101" pitchFamily="2" charset="-122"/>
            </a:endParaRPr>
          </a:p>
        </p:txBody>
      </p:sp>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pic>
        <p:nvPicPr>
          <p:cNvPr id="3" name="图片 2" descr="创威logo"/>
          <p:cNvPicPr>
            <a:picLocks noChangeAspect="1"/>
          </p:cNvPicPr>
          <p:nvPr/>
        </p:nvPicPr>
        <p:blipFill>
          <a:blip r:embed="rId1"/>
          <a:stretch>
            <a:fillRect/>
          </a:stretch>
        </p:blipFill>
        <p:spPr>
          <a:xfrm>
            <a:off x="228600" y="0"/>
            <a:ext cx="2733040" cy="14338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文本框 3"/>
          <p:cNvSpPr txBox="1"/>
          <p:nvPr/>
        </p:nvSpPr>
        <p:spPr>
          <a:xfrm>
            <a:off x="610235" y="1752600"/>
            <a:ext cx="8263255" cy="4350385"/>
          </a:xfrm>
          <a:prstGeom prst="rect">
            <a:avLst/>
          </a:prstGeom>
          <a:noFill/>
          <a:ln w="9525">
            <a:noFill/>
          </a:ln>
        </p:spPr>
        <p:txBody>
          <a:bodyPr wrap="square" anchor="t" anchorCtr="0">
            <a:spAutoFit/>
          </a:bodyPr>
          <a:p>
            <a:pPr marL="0" indent="0" algn="l">
              <a:lnSpc>
                <a:spcPct val="110000"/>
              </a:lnSpc>
              <a:buNone/>
            </a:pPr>
            <a:r>
              <a:rPr lang="en-US" altLang="zh-CN" sz="1400" b="0" dirty="0">
                <a:latin typeface="新宋体" panose="02010609030101010101" pitchFamily="49" charset="-122"/>
                <a:ea typeface="新宋体" panose="02010609030101010101" pitchFamily="49" charset="-122"/>
              </a:rPr>
              <a:t>Guangdong Chuangwei Intelligent Equipment Co., Ltd. is a professional manufacturer of automation equipment. It was founded in 2004 in Chang'an, Dongguan as Chuangwei and was updated to Chuangwei Intelligent in 2021. It is located in Dalingshan Town, Dongguan City, with a registered capital of 6 million RMB and covering an area of 1,500 square meters. Over the years, the company has been dedicated to providing professional cutting and depaneling solutions for electronics factories. It is a high-tech enterprise integrating R&amp;D, production, sales, and service. As one of the earliest cutting equipment suppliers in the domestic electronics industry, the company adheres to the principle of 'customer-centered' and is committed to technological innovation and management optimization. After more than a decade of hard work, the company has established a solid and broad path in the electronics manufacturing industry, providing high-quality cutting equipment for electronics factories. The company offers precise cutting solutions for products in the electronics industry, including PCB, FPC, ceramics, glass, and chips, with various laser cutting machines, milling depaneling machines, and V-groove depaneling machines, and holds 24 cutting patents. Chuangwei has now become a well-known cutting and depaneling brand in the electronics industry, receiving unanimous praise from users. High-quality products and services have enabled Chuangwei cutting equipment to be sold widely both domestically and internationally.</a:t>
            </a:r>
            <a:endParaRPr lang="en-US" altLang="zh-CN" sz="1400" b="0" dirty="0">
              <a:latin typeface="新宋体" panose="02010609030101010101" pitchFamily="49" charset="-122"/>
              <a:ea typeface="新宋体" panose="02010609030101010101" pitchFamily="49" charset="-122"/>
            </a:endParaRPr>
          </a:p>
        </p:txBody>
      </p:sp>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pic>
        <p:nvPicPr>
          <p:cNvPr id="3" name="图片 2" descr="创威logo"/>
          <p:cNvPicPr>
            <a:picLocks noChangeAspect="1"/>
          </p:cNvPicPr>
          <p:nvPr/>
        </p:nvPicPr>
        <p:blipFill>
          <a:blip r:embed="rId1"/>
          <a:stretch>
            <a:fillRect/>
          </a:stretch>
        </p:blipFill>
        <p:spPr>
          <a:xfrm>
            <a:off x="228600" y="0"/>
            <a:ext cx="2733040" cy="14338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12" name="矩形 81924"/>
          <p:cNvSpPr/>
          <p:nvPr>
            <p:custDataLst>
              <p:tags r:id="rId1"/>
            </p:custDataLst>
          </p:nvPr>
        </p:nvSpPr>
        <p:spPr>
          <a:xfrm>
            <a:off x="1196340" y="975995"/>
            <a:ext cx="6751320" cy="564515"/>
          </a:xfrm>
          <a:prstGeom prst="rect">
            <a:avLst/>
          </a:prstGeom>
          <a:noFill/>
          <a:ln w="9525">
            <a:noFill/>
          </a:ln>
        </p:spPr>
        <p:txBody>
          <a:bodyPr anchor="b" anchorCtr="0"/>
          <a:p>
            <a:r>
              <a:rPr lang="en-US" altLang="zh-CN" sz="3200" dirty="0">
                <a:solidFill>
                  <a:srgbClr val="0070C0"/>
                </a:solidFill>
                <a:latin typeface="Verdana" panose="020B0604030504040204" pitchFamily="34" charset="0"/>
              </a:rPr>
              <a:t>        </a:t>
            </a:r>
            <a:r>
              <a:rPr lang="en-US" altLang="zh-CN" sz="3200" dirty="0">
                <a:solidFill>
                  <a:srgbClr val="0066FF"/>
                </a:solidFill>
                <a:latin typeface="Verdana" panose="020B0604030504040204" pitchFamily="34" charset="0"/>
                <a:sym typeface="+mn-ea"/>
              </a:rPr>
              <a:t>Physical object</a:t>
            </a:r>
            <a:endParaRPr lang="en-US" altLang="zh-CN" sz="3200" dirty="0">
              <a:solidFill>
                <a:srgbClr val="0066FF"/>
              </a:solidFill>
              <a:latin typeface="Verdana" panose="020B0604030504040204" pitchFamily="34" charset="0"/>
              <a:sym typeface="+mn-ea"/>
            </a:endParaRPr>
          </a:p>
        </p:txBody>
      </p:sp>
      <p:pic>
        <p:nvPicPr>
          <p:cNvPr id="3" name="图片 2" descr="创威logo"/>
          <p:cNvPicPr>
            <a:picLocks noChangeAspect="1"/>
          </p:cNvPicPr>
          <p:nvPr/>
        </p:nvPicPr>
        <p:blipFill>
          <a:blip r:embed="rId2"/>
          <a:stretch>
            <a:fillRect/>
          </a:stretch>
        </p:blipFill>
        <p:spPr>
          <a:xfrm>
            <a:off x="228600" y="0"/>
            <a:ext cx="1729740" cy="907415"/>
          </a:xfrm>
          <a:prstGeom prst="rect">
            <a:avLst/>
          </a:prstGeom>
        </p:spPr>
      </p:pic>
      <p:pic>
        <p:nvPicPr>
          <p:cNvPr id="4" name="图片 3"/>
          <p:cNvPicPr>
            <a:picLocks noChangeAspect="1"/>
          </p:cNvPicPr>
          <p:nvPr/>
        </p:nvPicPr>
        <p:blipFill>
          <a:blip r:embed="rId3"/>
          <a:stretch>
            <a:fillRect/>
          </a:stretch>
        </p:blipFill>
        <p:spPr>
          <a:xfrm>
            <a:off x="609600" y="1760220"/>
            <a:ext cx="3662680" cy="4367530"/>
          </a:xfrm>
          <a:prstGeom prst="rect">
            <a:avLst/>
          </a:prstGeom>
        </p:spPr>
      </p:pic>
      <p:pic>
        <p:nvPicPr>
          <p:cNvPr id="7" name="图片 6"/>
          <p:cNvPicPr>
            <a:picLocks noChangeAspect="1"/>
          </p:cNvPicPr>
          <p:nvPr/>
        </p:nvPicPr>
        <p:blipFill>
          <a:blip r:embed="rId4"/>
          <a:stretch>
            <a:fillRect/>
          </a:stretch>
        </p:blipFill>
        <p:spPr>
          <a:xfrm>
            <a:off x="4572000" y="1752600"/>
            <a:ext cx="3586480" cy="435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12" name="矩形 81924"/>
          <p:cNvSpPr/>
          <p:nvPr>
            <p:custDataLst>
              <p:tags r:id="rId1"/>
            </p:custDataLst>
          </p:nvPr>
        </p:nvSpPr>
        <p:spPr>
          <a:xfrm>
            <a:off x="457200" y="1143000"/>
            <a:ext cx="8006080" cy="564515"/>
          </a:xfrm>
          <a:prstGeom prst="rect">
            <a:avLst/>
          </a:prstGeom>
          <a:noFill/>
          <a:ln w="9525">
            <a:noFill/>
          </a:ln>
        </p:spPr>
        <p:txBody>
          <a:bodyPr anchor="b" anchorCtr="0"/>
          <a:p>
            <a:r>
              <a:rPr lang="en-US" altLang="zh-CN" sz="2400" dirty="0">
                <a:solidFill>
                  <a:srgbClr val="0066FF"/>
                </a:solidFill>
                <a:latin typeface="Verdana" panose="020B0604030504040204" pitchFamily="34" charset="0"/>
              </a:rPr>
              <a:t>Overall Dimension</a:t>
            </a:r>
            <a:endParaRPr lang="en-US" altLang="zh-CN" sz="2400" dirty="0">
              <a:solidFill>
                <a:srgbClr val="0066FF"/>
              </a:solidFill>
              <a:latin typeface="Verdana" panose="020B0604030504040204" pitchFamily="34" charset="0"/>
            </a:endParaRPr>
          </a:p>
          <a:p>
            <a:r>
              <a:rPr lang="en-US" altLang="zh-CN" sz="3400" dirty="0">
                <a:solidFill>
                  <a:srgbClr val="0066FF"/>
                </a:solidFill>
                <a:latin typeface="Verdana" panose="020B0604030504040204" pitchFamily="34" charset="0"/>
              </a:rPr>
              <a:t>   </a:t>
            </a:r>
            <a:r>
              <a:rPr lang="en-US" altLang="zh-CN" sz="1400" dirty="0">
                <a:solidFill>
                  <a:srgbClr val="0066FF"/>
                </a:solidFill>
                <a:latin typeface="Verdana" panose="020B0604030504040204" pitchFamily="34" charset="0"/>
              </a:rPr>
              <a:t>LONGTH</a:t>
            </a:r>
            <a:r>
              <a:rPr lang="en-US" altLang="zh-CN" sz="2000" dirty="0">
                <a:solidFill>
                  <a:srgbClr val="0066FF"/>
                </a:solidFill>
                <a:sym typeface="+mn-ea"/>
              </a:rPr>
              <a:t>1200</a:t>
            </a:r>
            <a:r>
              <a:rPr lang="zh-CN" altLang="en-US" sz="2000" dirty="0">
                <a:solidFill>
                  <a:srgbClr val="0066FF"/>
                </a:solidFill>
                <a:sym typeface="+mn-ea"/>
              </a:rPr>
              <a:t>mm </a:t>
            </a:r>
            <a:r>
              <a:rPr lang="en-US" altLang="zh-CN" sz="1400" dirty="0">
                <a:solidFill>
                  <a:srgbClr val="0066FF"/>
                </a:solidFill>
                <a:sym typeface="+mn-ea"/>
              </a:rPr>
              <a:t>WIDTH</a:t>
            </a:r>
            <a:r>
              <a:rPr lang="zh-CN" altLang="en-US" sz="2000" dirty="0">
                <a:solidFill>
                  <a:srgbClr val="0066FF"/>
                </a:solidFill>
                <a:sym typeface="+mn-ea"/>
              </a:rPr>
              <a:t>1</a:t>
            </a:r>
            <a:r>
              <a:rPr lang="en-US" altLang="zh-CN" sz="2000" dirty="0">
                <a:solidFill>
                  <a:srgbClr val="0066FF"/>
                </a:solidFill>
                <a:sym typeface="+mn-ea"/>
              </a:rPr>
              <a:t>200</a:t>
            </a:r>
            <a:r>
              <a:rPr lang="zh-CN" altLang="en-US" sz="2000" dirty="0">
                <a:solidFill>
                  <a:srgbClr val="0066FF"/>
                </a:solidFill>
                <a:sym typeface="+mn-ea"/>
              </a:rPr>
              <a:t>mm </a:t>
            </a:r>
            <a:r>
              <a:rPr lang="en-US" altLang="zh-CN" sz="1400" dirty="0">
                <a:solidFill>
                  <a:srgbClr val="0066FF"/>
                </a:solidFill>
                <a:sym typeface="+mn-ea"/>
              </a:rPr>
              <a:t>HEIGHT</a:t>
            </a:r>
            <a:r>
              <a:rPr lang="en-US" altLang="zh-CN" sz="2000" dirty="0">
                <a:solidFill>
                  <a:srgbClr val="0066FF"/>
                </a:solidFill>
                <a:sym typeface="+mn-ea"/>
              </a:rPr>
              <a:t>1930</a:t>
            </a:r>
            <a:r>
              <a:rPr lang="zh-CN" altLang="en-US" sz="2000" dirty="0">
                <a:solidFill>
                  <a:srgbClr val="0066FF"/>
                </a:solidFill>
                <a:sym typeface="+mn-ea"/>
              </a:rPr>
              <a:t>mm</a:t>
            </a:r>
            <a:endParaRPr lang="zh-CN" altLang="en-US" sz="2000" dirty="0">
              <a:solidFill>
                <a:srgbClr val="0066FF"/>
              </a:solidFill>
              <a:latin typeface="Verdana" panose="020B0604030504040204" pitchFamily="34" charset="0"/>
            </a:endParaRPr>
          </a:p>
        </p:txBody>
      </p:sp>
      <p:pic>
        <p:nvPicPr>
          <p:cNvPr id="3" name="图片 2" descr="创威logo"/>
          <p:cNvPicPr>
            <a:picLocks noChangeAspect="1"/>
          </p:cNvPicPr>
          <p:nvPr/>
        </p:nvPicPr>
        <p:blipFill>
          <a:blip r:embed="rId2"/>
          <a:stretch>
            <a:fillRect/>
          </a:stretch>
        </p:blipFill>
        <p:spPr>
          <a:xfrm>
            <a:off x="228600" y="0"/>
            <a:ext cx="1729740" cy="907415"/>
          </a:xfrm>
          <a:prstGeom prst="rect">
            <a:avLst/>
          </a:prstGeom>
        </p:spPr>
      </p:pic>
      <p:pic>
        <p:nvPicPr>
          <p:cNvPr id="5" name="图片 4"/>
          <p:cNvPicPr>
            <a:picLocks noChangeAspect="1"/>
          </p:cNvPicPr>
          <p:nvPr/>
        </p:nvPicPr>
        <p:blipFill>
          <a:blip r:embed="rId3"/>
          <a:stretch>
            <a:fillRect/>
          </a:stretch>
        </p:blipFill>
        <p:spPr>
          <a:xfrm>
            <a:off x="713740" y="1687830"/>
            <a:ext cx="7838440" cy="44367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12" name="矩形 81924"/>
          <p:cNvSpPr/>
          <p:nvPr>
            <p:custDataLst>
              <p:tags r:id="rId1"/>
            </p:custDataLst>
          </p:nvPr>
        </p:nvSpPr>
        <p:spPr>
          <a:xfrm>
            <a:off x="838200" y="975995"/>
            <a:ext cx="6751320" cy="564515"/>
          </a:xfrm>
          <a:prstGeom prst="rect">
            <a:avLst/>
          </a:prstGeom>
          <a:noFill/>
          <a:ln w="9525">
            <a:noFill/>
          </a:ln>
        </p:spPr>
        <p:txBody>
          <a:bodyPr anchor="b" anchorCtr="0"/>
          <a:p>
            <a:r>
              <a:rPr lang="en-US" altLang="zh-CN" sz="3200" dirty="0">
                <a:solidFill>
                  <a:srgbClr val="0070C0"/>
                </a:solidFill>
                <a:latin typeface="Verdana" panose="020B0604030504040204" pitchFamily="34" charset="0"/>
              </a:rPr>
              <a:t>         Depaneling Local M</a:t>
            </a:r>
            <a:r>
              <a:rPr lang="en-US" altLang="zh-CN" sz="3200" dirty="0">
                <a:solidFill>
                  <a:srgbClr val="0070C0"/>
                </a:solidFill>
                <a:latin typeface="Verdana" panose="020B0604030504040204" pitchFamily="34" charset="0"/>
              </a:rPr>
              <a:t>ap</a:t>
            </a:r>
            <a:endParaRPr lang="en-US" altLang="zh-CN" sz="3200" dirty="0">
              <a:solidFill>
                <a:srgbClr val="0070C0"/>
              </a:solidFill>
              <a:latin typeface="Verdana" panose="020B0604030504040204" pitchFamily="34" charset="0"/>
            </a:endParaRPr>
          </a:p>
        </p:txBody>
      </p:sp>
      <p:pic>
        <p:nvPicPr>
          <p:cNvPr id="3" name="图片 2" descr="创威logo"/>
          <p:cNvPicPr>
            <a:picLocks noChangeAspect="1"/>
          </p:cNvPicPr>
          <p:nvPr/>
        </p:nvPicPr>
        <p:blipFill>
          <a:blip r:embed="rId2"/>
          <a:stretch>
            <a:fillRect/>
          </a:stretch>
        </p:blipFill>
        <p:spPr>
          <a:xfrm>
            <a:off x="228600" y="0"/>
            <a:ext cx="1729740" cy="907415"/>
          </a:xfrm>
          <a:prstGeom prst="rect">
            <a:avLst/>
          </a:prstGeom>
        </p:spPr>
      </p:pic>
      <p:grpSp>
        <p:nvGrpSpPr>
          <p:cNvPr id="8" name="组合 7"/>
          <p:cNvGrpSpPr/>
          <p:nvPr/>
        </p:nvGrpSpPr>
        <p:grpSpPr>
          <a:xfrm>
            <a:off x="685800" y="1696720"/>
            <a:ext cx="7451090" cy="4379473"/>
            <a:chOff x="2683" y="2157"/>
            <a:chExt cx="14132" cy="8539"/>
          </a:xfrm>
        </p:grpSpPr>
        <p:pic>
          <p:nvPicPr>
            <p:cNvPr id="9" name="图片 8"/>
            <p:cNvPicPr>
              <a:picLocks noChangeAspect="1"/>
            </p:cNvPicPr>
            <p:nvPr/>
          </p:nvPicPr>
          <p:blipFill>
            <a:blip r:embed="rId3"/>
            <a:stretch>
              <a:fillRect/>
            </a:stretch>
          </p:blipFill>
          <p:spPr>
            <a:xfrm>
              <a:off x="2683" y="2415"/>
              <a:ext cx="14132" cy="8281"/>
            </a:xfrm>
            <a:prstGeom prst="rect">
              <a:avLst/>
            </a:prstGeom>
          </p:spPr>
        </p:pic>
        <p:sp>
          <p:nvSpPr>
            <p:cNvPr id="10" name="圆角矩形标注 9"/>
            <p:cNvSpPr/>
            <p:nvPr/>
          </p:nvSpPr>
          <p:spPr>
            <a:xfrm>
              <a:off x="13228" y="3728"/>
              <a:ext cx="2666" cy="1333"/>
            </a:xfrm>
            <a:prstGeom prst="wedgeRoundRectCallout">
              <a:avLst>
                <a:gd name="adj1" fmla="val -32598"/>
                <a:gd name="adj2" fmla="val 139715"/>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a:solidFill>
                    <a:srgbClr val="000099"/>
                  </a:solidFill>
                </a:rPr>
                <a:t>Miniature board loader</a:t>
              </a:r>
              <a:endParaRPr lang="en-US" altLang="zh-CN" sz="1600">
                <a:solidFill>
                  <a:srgbClr val="000099"/>
                </a:solidFill>
              </a:endParaRPr>
            </a:p>
          </p:txBody>
        </p:sp>
        <p:sp>
          <p:nvSpPr>
            <p:cNvPr id="11" name="圆角矩形标注 10"/>
            <p:cNvSpPr/>
            <p:nvPr>
              <p:custDataLst>
                <p:tags r:id="rId4"/>
              </p:custDataLst>
            </p:nvPr>
          </p:nvSpPr>
          <p:spPr>
            <a:xfrm>
              <a:off x="2972" y="4601"/>
              <a:ext cx="2898" cy="1446"/>
            </a:xfrm>
            <a:prstGeom prst="wedgeRoundRectCallout">
              <a:avLst>
                <a:gd name="adj1" fmla="val 8493"/>
                <a:gd name="adj2" fmla="val 12157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solidFill>
                    <a:srgbClr val="000099"/>
                  </a:solidFill>
                </a:rPr>
                <a:t>The belt line discharges after panel separation</a:t>
              </a:r>
              <a:endParaRPr lang="zh-CN" altLang="en-US" sz="1200">
                <a:solidFill>
                  <a:srgbClr val="000099"/>
                </a:solidFill>
              </a:endParaRPr>
            </a:p>
          </p:txBody>
        </p:sp>
        <p:sp>
          <p:nvSpPr>
            <p:cNvPr id="13" name="圆角矩形标注 12"/>
            <p:cNvSpPr/>
            <p:nvPr>
              <p:custDataLst>
                <p:tags r:id="rId5"/>
              </p:custDataLst>
            </p:nvPr>
          </p:nvSpPr>
          <p:spPr>
            <a:xfrm>
              <a:off x="8807" y="2157"/>
              <a:ext cx="2344" cy="749"/>
            </a:xfrm>
            <a:prstGeom prst="wedgeRoundRectCallout">
              <a:avLst>
                <a:gd name="adj1" fmla="val -36002"/>
                <a:gd name="adj2" fmla="val 229305"/>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000099"/>
                  </a:solidFill>
                </a:rPr>
                <a:t>Slitting</a:t>
              </a:r>
              <a:endParaRPr lang="en-US" altLang="zh-CN">
                <a:solidFill>
                  <a:srgbClr val="000099"/>
                </a:solidFill>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12" name="矩形 81924"/>
          <p:cNvSpPr/>
          <p:nvPr>
            <p:custDataLst>
              <p:tags r:id="rId1"/>
            </p:custDataLst>
          </p:nvPr>
        </p:nvSpPr>
        <p:spPr>
          <a:xfrm>
            <a:off x="171450" y="975995"/>
            <a:ext cx="8576945" cy="564515"/>
          </a:xfrm>
          <a:prstGeom prst="rect">
            <a:avLst/>
          </a:prstGeom>
          <a:noFill/>
          <a:ln w="9525">
            <a:noFill/>
          </a:ln>
        </p:spPr>
        <p:txBody>
          <a:bodyPr anchor="b" anchorCtr="0"/>
          <a:p>
            <a:r>
              <a:rPr lang="en-US" altLang="zh-CN" sz="3200" dirty="0">
                <a:solidFill>
                  <a:srgbClr val="0070C0"/>
                </a:solidFill>
                <a:latin typeface="Verdana" panose="020B0604030504040204" pitchFamily="34" charset="0"/>
              </a:rPr>
              <a:t>         Partial view of Depaneling</a:t>
            </a:r>
            <a:endParaRPr lang="en-US" altLang="zh-CN" sz="3200" dirty="0">
              <a:solidFill>
                <a:srgbClr val="0070C0"/>
              </a:solidFill>
              <a:latin typeface="Verdana" panose="020B0604030504040204" pitchFamily="34" charset="0"/>
            </a:endParaRPr>
          </a:p>
        </p:txBody>
      </p:sp>
      <p:pic>
        <p:nvPicPr>
          <p:cNvPr id="3" name="图片 2" descr="创威logo"/>
          <p:cNvPicPr>
            <a:picLocks noChangeAspect="1"/>
          </p:cNvPicPr>
          <p:nvPr/>
        </p:nvPicPr>
        <p:blipFill>
          <a:blip r:embed="rId2"/>
          <a:stretch>
            <a:fillRect/>
          </a:stretch>
        </p:blipFill>
        <p:spPr>
          <a:xfrm>
            <a:off x="228600" y="0"/>
            <a:ext cx="1729740" cy="907415"/>
          </a:xfrm>
          <a:prstGeom prst="rect">
            <a:avLst/>
          </a:prstGeom>
        </p:spPr>
      </p:pic>
      <p:pic>
        <p:nvPicPr>
          <p:cNvPr id="5" name="图片 4"/>
          <p:cNvPicPr>
            <a:picLocks noChangeAspect="1"/>
          </p:cNvPicPr>
          <p:nvPr/>
        </p:nvPicPr>
        <p:blipFill>
          <a:blip r:embed="rId3"/>
          <a:stretch>
            <a:fillRect/>
          </a:stretch>
        </p:blipFill>
        <p:spPr>
          <a:xfrm>
            <a:off x="1143000" y="1676400"/>
            <a:ext cx="6117590" cy="444563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81924"/>
          <p:cNvSpPr/>
          <p:nvPr>
            <p:custDataLst>
              <p:tags r:id="rId1"/>
            </p:custDataLst>
          </p:nvPr>
        </p:nvSpPr>
        <p:spPr>
          <a:xfrm>
            <a:off x="76200" y="990600"/>
            <a:ext cx="7929880" cy="564515"/>
          </a:xfrm>
          <a:prstGeom prst="rect">
            <a:avLst/>
          </a:prstGeom>
          <a:noFill/>
          <a:ln w="9525">
            <a:noFill/>
          </a:ln>
        </p:spPr>
        <p:txBody>
          <a:bodyPr anchor="b" anchorCtr="0"/>
          <a:p>
            <a:r>
              <a:rPr lang="en-US" altLang="zh-CN" sz="3200" dirty="0">
                <a:solidFill>
                  <a:srgbClr val="0070C0"/>
                </a:solidFill>
                <a:latin typeface="Verdana" panose="020B0604030504040204" pitchFamily="34" charset="0"/>
              </a:rPr>
              <a:t>         </a:t>
            </a:r>
            <a:r>
              <a:rPr lang="en-US" altLang="zh-CN" sz="2400" dirty="0">
                <a:solidFill>
                  <a:srgbClr val="0070C0"/>
                </a:solidFill>
                <a:latin typeface="Verdana" panose="020B0604030504040204" pitchFamily="34" charset="0"/>
              </a:rPr>
              <a:t>Online Depaneling workflow diagram</a:t>
            </a:r>
            <a:endParaRPr lang="en-US" altLang="zh-CN" sz="2400" dirty="0">
              <a:solidFill>
                <a:srgbClr val="0070C0"/>
              </a:solidFill>
              <a:latin typeface="Verdana" panose="020B0604030504040204" pitchFamily="34" charset="0"/>
            </a:endParaRPr>
          </a:p>
        </p:txBody>
      </p:sp>
      <p:pic>
        <p:nvPicPr>
          <p:cNvPr id="3" name="图片 2" descr="创威logo"/>
          <p:cNvPicPr>
            <a:picLocks noChangeAspect="1"/>
          </p:cNvPicPr>
          <p:nvPr/>
        </p:nvPicPr>
        <p:blipFill>
          <a:blip r:embed="rId2"/>
          <a:stretch>
            <a:fillRect/>
          </a:stretch>
        </p:blipFill>
        <p:spPr>
          <a:xfrm>
            <a:off x="228600" y="0"/>
            <a:ext cx="1729740" cy="907415"/>
          </a:xfrm>
          <a:prstGeom prst="rect">
            <a:avLst/>
          </a:prstGeom>
        </p:spPr>
      </p:pic>
      <p:sp>
        <p:nvSpPr>
          <p:cNvPr id="2" name="矩形 56325"/>
          <p:cNvSpPr/>
          <p:nvPr/>
        </p:nvSpPr>
        <p:spPr>
          <a:xfrm>
            <a:off x="329565" y="6322060"/>
            <a:ext cx="7300595" cy="25019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grpSp>
        <p:nvGrpSpPr>
          <p:cNvPr id="15" name="组合 14"/>
          <p:cNvGrpSpPr/>
          <p:nvPr/>
        </p:nvGrpSpPr>
        <p:grpSpPr>
          <a:xfrm>
            <a:off x="143510" y="2268220"/>
            <a:ext cx="7948295" cy="2948940"/>
            <a:chOff x="-12" y="3572"/>
            <a:chExt cx="12517" cy="4644"/>
          </a:xfrm>
        </p:grpSpPr>
        <p:sp>
          <p:nvSpPr>
            <p:cNvPr id="151" name="CustomShape 2"/>
            <p:cNvSpPr/>
            <p:nvPr/>
          </p:nvSpPr>
          <p:spPr>
            <a:xfrm>
              <a:off x="1552" y="3600"/>
              <a:ext cx="2585" cy="1787"/>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tabLst>
                  <a:tab pos="0" algn="l"/>
                </a:tabLst>
              </a:pPr>
              <a:r>
                <a:rPr lang="en-US" altLang="zh-CN" sz="1400" b="0" strike="noStrike" spc="-1">
                  <a:latin typeface="Arial" panose="020B0604020202020204"/>
                </a:rPr>
                <a:t>The assembled board enters the PCB depaneling machine.</a:t>
              </a:r>
              <a:endParaRPr lang="en-US" altLang="zh-CN" sz="1400" b="0" strike="noStrike" spc="-1">
                <a:latin typeface="Arial" panose="020B0604020202020204"/>
              </a:endParaRPr>
            </a:p>
          </p:txBody>
        </p:sp>
        <p:sp>
          <p:nvSpPr>
            <p:cNvPr id="153" name="CustomShape 4"/>
            <p:cNvSpPr/>
            <p:nvPr/>
          </p:nvSpPr>
          <p:spPr>
            <a:xfrm>
              <a:off x="5096" y="3595"/>
              <a:ext cx="2729" cy="1728"/>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buClrTx/>
                <a:buSzTx/>
                <a:buFontTx/>
                <a:tabLst>
                  <a:tab pos="0" algn="l"/>
                </a:tabLst>
              </a:pPr>
              <a:r>
                <a:rPr lang="en-US" altLang="zh-CN" sz="1400" b="0" strike="noStrike" spc="-1">
                  <a:latin typeface="Arial" panose="020B0604020202020204"/>
                </a:rPr>
                <a:t>The Z-axis module picks up the material and places it on the slitting platform.</a:t>
              </a:r>
              <a:endParaRPr lang="en-US" altLang="zh-CN" sz="1400" b="0" strike="noStrike" spc="-1">
                <a:latin typeface="Arial" panose="020B0604020202020204"/>
              </a:endParaRPr>
            </a:p>
          </p:txBody>
        </p:sp>
        <p:sp>
          <p:nvSpPr>
            <p:cNvPr id="154" name="CustomShape 5"/>
            <p:cNvSpPr/>
            <p:nvPr/>
          </p:nvSpPr>
          <p:spPr>
            <a:xfrm>
              <a:off x="8822" y="3572"/>
              <a:ext cx="2905" cy="1762"/>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buClrTx/>
                <a:buSzTx/>
                <a:buFontTx/>
                <a:tabLst>
                  <a:tab pos="0" algn="l"/>
                </a:tabLst>
              </a:pPr>
              <a:r>
                <a:rPr lang="en-US" altLang="zh-CN" sz="1400" b="0" strike="noStrike" spc="-1">
                  <a:latin typeface="Arial" panose="020B0604020202020204"/>
                </a:rPr>
                <a:t>The slitting platform moves to the slitting position.</a:t>
              </a:r>
              <a:endParaRPr lang="en-US" altLang="zh-CN" sz="1400" b="0" strike="noStrike" spc="-1">
                <a:latin typeface="Arial" panose="020B0604020202020204"/>
              </a:endParaRPr>
            </a:p>
          </p:txBody>
        </p:sp>
        <p:sp>
          <p:nvSpPr>
            <p:cNvPr id="156" name="CustomShape 7"/>
            <p:cNvSpPr/>
            <p:nvPr/>
          </p:nvSpPr>
          <p:spPr>
            <a:xfrm>
              <a:off x="1624" y="6480"/>
              <a:ext cx="2585" cy="1736"/>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tabLst>
                  <a:tab pos="0" algn="l"/>
                </a:tabLst>
              </a:pPr>
              <a:r>
                <a:rPr lang="en-US" altLang="zh-CN" sz="1400" b="0" strike="noStrike" spc="-1">
                  <a:latin typeface="Arial" panose="020B0604020202020204"/>
                </a:rPr>
                <a:t>Automatic board cutting machine</a:t>
              </a:r>
              <a:endParaRPr lang="en-US" altLang="zh-CN" sz="1400" b="0" strike="noStrike" spc="-1">
                <a:latin typeface="Arial" panose="020B0604020202020204"/>
              </a:endParaRPr>
            </a:p>
          </p:txBody>
        </p:sp>
        <p:sp>
          <p:nvSpPr>
            <p:cNvPr id="158" name="CustomShape 9"/>
            <p:cNvSpPr/>
            <p:nvPr/>
          </p:nvSpPr>
          <p:spPr>
            <a:xfrm>
              <a:off x="7903" y="4475"/>
              <a:ext cx="743" cy="184"/>
            </a:xfrm>
            <a:prstGeom prst="rightArrow">
              <a:avLst>
                <a:gd name="adj1" fmla="val 50000"/>
                <a:gd name="adj2" fmla="val 50000"/>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a:p>
              <a:endParaRPr lang="zh-CN" altLang="en-US"/>
            </a:p>
          </p:txBody>
        </p:sp>
        <p:sp>
          <p:nvSpPr>
            <p:cNvPr id="162" name="CustomShape 13"/>
            <p:cNvSpPr/>
            <p:nvPr/>
          </p:nvSpPr>
          <p:spPr>
            <a:xfrm>
              <a:off x="5162" y="6492"/>
              <a:ext cx="2745" cy="1724"/>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tabLst>
                  <a:tab pos="0" algn="l"/>
                </a:tabLst>
              </a:pPr>
              <a:r>
                <a:rPr lang="en-US" altLang="zh-CN" sz="1400" b="0" strike="noStrike" spc="-1">
                  <a:latin typeface="Arial" panose="020B0604020202020204"/>
                  <a:ea typeface="宋体" panose="02010600030101010101" pitchFamily="2" charset="-122"/>
                </a:rPr>
                <a:t>The plating module is placed at the end of the conveyor belt.</a:t>
              </a:r>
              <a:endParaRPr lang="en-US" altLang="zh-CN" sz="1400" b="0" strike="noStrike" spc="-1">
                <a:latin typeface="Arial" panose="020B0604020202020204"/>
                <a:ea typeface="宋体" panose="02010600030101010101" pitchFamily="2" charset="-122"/>
              </a:endParaRPr>
            </a:p>
          </p:txBody>
        </p:sp>
        <p:sp>
          <p:nvSpPr>
            <p:cNvPr id="164" name="CustomShape 15"/>
            <p:cNvSpPr/>
            <p:nvPr/>
          </p:nvSpPr>
          <p:spPr>
            <a:xfrm>
              <a:off x="8798" y="6480"/>
              <a:ext cx="3060" cy="1736"/>
            </a:xfrm>
            <a:prstGeom prst="flowChartProcess">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tabLst>
                  <a:tab pos="0" algn="l"/>
                </a:tabLst>
              </a:pPr>
              <a:r>
                <a:rPr lang="en-US" altLang="zh-CN" sz="1400" b="0" strike="noStrike" spc="-1">
                  <a:latin typeface="Arial" panose="020B0604020202020204"/>
                </a:rPr>
                <a:t>(End)</a:t>
              </a:r>
              <a:endParaRPr lang="en-US" altLang="zh-CN" sz="1400" b="0" strike="noStrike" spc="-1">
                <a:latin typeface="Arial" panose="020B0604020202020204"/>
              </a:endParaRPr>
            </a:p>
          </p:txBody>
        </p:sp>
        <p:sp>
          <p:nvSpPr>
            <p:cNvPr id="35" name="流程图: 准备 34"/>
            <p:cNvSpPr/>
            <p:nvPr/>
          </p:nvSpPr>
          <p:spPr>
            <a:xfrm>
              <a:off x="-12" y="4080"/>
              <a:ext cx="1540" cy="96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800"/>
                <a:t>START</a:t>
              </a:r>
              <a:endParaRPr lang="en-US" altLang="zh-CN" sz="800"/>
            </a:p>
          </p:txBody>
        </p:sp>
        <p:sp>
          <p:nvSpPr>
            <p:cNvPr id="7" name="CustomShape 9"/>
            <p:cNvSpPr/>
            <p:nvPr/>
          </p:nvSpPr>
          <p:spPr>
            <a:xfrm>
              <a:off x="4161" y="4475"/>
              <a:ext cx="743" cy="184"/>
            </a:xfrm>
            <a:prstGeom prst="rightArrow">
              <a:avLst>
                <a:gd name="adj1" fmla="val 50000"/>
                <a:gd name="adj2" fmla="val 50000"/>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a:p>
              <a:endParaRPr lang="zh-CN" altLang="en-US"/>
            </a:p>
          </p:txBody>
        </p:sp>
        <p:sp>
          <p:nvSpPr>
            <p:cNvPr id="8" name="CustomShape 9"/>
            <p:cNvSpPr/>
            <p:nvPr/>
          </p:nvSpPr>
          <p:spPr>
            <a:xfrm>
              <a:off x="11762" y="4485"/>
              <a:ext cx="743" cy="184"/>
            </a:xfrm>
            <a:prstGeom prst="rightArrow">
              <a:avLst>
                <a:gd name="adj1" fmla="val 50000"/>
                <a:gd name="adj2" fmla="val 50000"/>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1" name="CustomShape 9"/>
            <p:cNvSpPr/>
            <p:nvPr/>
          </p:nvSpPr>
          <p:spPr>
            <a:xfrm>
              <a:off x="4209" y="7256"/>
              <a:ext cx="743" cy="184"/>
            </a:xfrm>
            <a:prstGeom prst="rightArrow">
              <a:avLst>
                <a:gd name="adj1" fmla="val 50000"/>
                <a:gd name="adj2" fmla="val 50000"/>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3" name="CustomShape 9"/>
            <p:cNvSpPr/>
            <p:nvPr/>
          </p:nvSpPr>
          <p:spPr>
            <a:xfrm>
              <a:off x="8042" y="7080"/>
              <a:ext cx="743" cy="184"/>
            </a:xfrm>
            <a:prstGeom prst="rightArrow">
              <a:avLst>
                <a:gd name="adj1" fmla="val 50000"/>
                <a:gd name="adj2" fmla="val 50000"/>
              </a:avLst>
            </a:prstGeom>
            <a:solidFill>
              <a:schemeClr val="accent5">
                <a:lumMod val="60000"/>
                <a:lumOff val="4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7" name="矩形 81924"/>
          <p:cNvSpPr/>
          <p:nvPr/>
        </p:nvSpPr>
        <p:spPr>
          <a:xfrm>
            <a:off x="1219200" y="476885"/>
            <a:ext cx="7553325" cy="1072515"/>
          </a:xfrm>
          <a:prstGeom prst="rect">
            <a:avLst/>
          </a:prstGeom>
          <a:noFill/>
          <a:ln w="9525">
            <a:noFill/>
          </a:ln>
        </p:spPr>
        <p:txBody>
          <a:bodyPr anchor="b" anchorCtr="0"/>
          <a:p>
            <a:r>
              <a:rPr lang="en-US" altLang="zh-CN" sz="3200" dirty="0">
                <a:solidFill>
                  <a:srgbClr val="0070C0"/>
                </a:solidFill>
                <a:latin typeface="+mn-ea"/>
                <a:ea typeface="+mn-ea"/>
                <a:cs typeface="+mn-ea"/>
              </a:rPr>
              <a:t> Equipment Configuration Form</a:t>
            </a:r>
            <a:endParaRPr lang="en-US" altLang="zh-CN" sz="3200" dirty="0">
              <a:solidFill>
                <a:srgbClr val="0070C0"/>
              </a:solidFill>
              <a:latin typeface="+mn-ea"/>
              <a:ea typeface="+mn-ea"/>
              <a:cs typeface="+mn-ea"/>
            </a:endParaRPr>
          </a:p>
        </p:txBody>
      </p:sp>
      <p:pic>
        <p:nvPicPr>
          <p:cNvPr id="9" name="图片 8" descr="创威logo"/>
          <p:cNvPicPr>
            <a:picLocks noChangeAspect="1"/>
          </p:cNvPicPr>
          <p:nvPr/>
        </p:nvPicPr>
        <p:blipFill>
          <a:blip r:embed="rId1"/>
          <a:stretch>
            <a:fillRect/>
          </a:stretch>
        </p:blipFill>
        <p:spPr>
          <a:xfrm>
            <a:off x="228600" y="0"/>
            <a:ext cx="1729740" cy="907415"/>
          </a:xfrm>
          <a:prstGeom prst="rect">
            <a:avLst/>
          </a:prstGeom>
        </p:spPr>
      </p:pic>
      <p:pic>
        <p:nvPicPr>
          <p:cNvPr id="8" name="图片 7"/>
          <p:cNvPicPr>
            <a:picLocks noChangeAspect="1"/>
          </p:cNvPicPr>
          <p:nvPr/>
        </p:nvPicPr>
        <p:blipFill>
          <a:blip r:embed="rId2"/>
          <a:stretch>
            <a:fillRect/>
          </a:stretch>
        </p:blipFill>
        <p:spPr>
          <a:xfrm>
            <a:off x="533400" y="1772920"/>
            <a:ext cx="8116570" cy="43567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zh-CN" altLang="en-US" sz="1200" b="0" dirty="0">
                <a:solidFill>
                  <a:srgbClr val="000099"/>
                </a:solidFill>
                <a:latin typeface="Verdana" panose="020B0604030504040204" pitchFamily="34" charset="0"/>
                <a:ea typeface="宋体" panose="02010600030101010101" pitchFamily="2" charset="-122"/>
              </a:rPr>
              <a:t>电话：</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7" name="矩形 81924"/>
          <p:cNvSpPr/>
          <p:nvPr/>
        </p:nvSpPr>
        <p:spPr>
          <a:xfrm>
            <a:off x="2286000" y="990600"/>
            <a:ext cx="4201795" cy="533400"/>
          </a:xfrm>
          <a:prstGeom prst="rect">
            <a:avLst/>
          </a:prstGeom>
          <a:noFill/>
          <a:ln w="9525">
            <a:noFill/>
          </a:ln>
        </p:spPr>
        <p:txBody>
          <a:bodyPr anchor="b" anchorCtr="0"/>
          <a:p>
            <a:r>
              <a:rPr lang="en-US" altLang="zh-CN" sz="3200" dirty="0">
                <a:solidFill>
                  <a:srgbClr val="0070C0"/>
                </a:solidFill>
                <a:latin typeface="+mn-ea"/>
                <a:ea typeface="+mn-ea"/>
                <a:cs typeface="+mn-ea"/>
              </a:rPr>
              <a:t>   </a:t>
            </a:r>
            <a:endParaRPr lang="zh-CN" sz="3200" dirty="0">
              <a:solidFill>
                <a:srgbClr val="0070C0"/>
              </a:solidFill>
              <a:latin typeface="+mn-ea"/>
              <a:ea typeface="+mn-ea"/>
              <a:cs typeface="+mn-ea"/>
            </a:endParaRPr>
          </a:p>
        </p:txBody>
      </p:sp>
      <p:pic>
        <p:nvPicPr>
          <p:cNvPr id="3" name="图片 2" descr="创威logo"/>
          <p:cNvPicPr>
            <a:picLocks noChangeAspect="1"/>
          </p:cNvPicPr>
          <p:nvPr/>
        </p:nvPicPr>
        <p:blipFill>
          <a:blip r:embed="rId1"/>
          <a:stretch>
            <a:fillRect/>
          </a:stretch>
        </p:blipFill>
        <p:spPr>
          <a:xfrm>
            <a:off x="228600" y="0"/>
            <a:ext cx="1729740" cy="907415"/>
          </a:xfrm>
          <a:prstGeom prst="rect">
            <a:avLst/>
          </a:prstGeom>
        </p:spPr>
      </p:pic>
      <p:sp>
        <p:nvSpPr>
          <p:cNvPr id="5" name="矩形 81924"/>
          <p:cNvSpPr/>
          <p:nvPr/>
        </p:nvSpPr>
        <p:spPr>
          <a:xfrm>
            <a:off x="3276600" y="153035"/>
            <a:ext cx="4201795" cy="533400"/>
          </a:xfrm>
          <a:prstGeom prst="rect">
            <a:avLst/>
          </a:prstGeom>
          <a:noFill/>
          <a:ln w="9525">
            <a:noFill/>
          </a:ln>
        </p:spPr>
        <p:txBody>
          <a:bodyPr anchor="b" anchorCtr="0"/>
          <a:p>
            <a:r>
              <a:rPr lang="en-US" altLang="zh-CN" sz="3200" dirty="0">
                <a:solidFill>
                  <a:srgbClr val="0070C0"/>
                </a:solidFill>
                <a:latin typeface="+mn-ea"/>
                <a:ea typeface="+mn-ea"/>
                <a:cs typeface="+mn-ea"/>
              </a:rPr>
              <a:t>   Patent</a:t>
            </a:r>
            <a:endParaRPr lang="en-US" altLang="zh-CN" sz="3200" dirty="0">
              <a:solidFill>
                <a:srgbClr val="0070C0"/>
              </a:solidFill>
              <a:latin typeface="+mn-ea"/>
              <a:ea typeface="+mn-ea"/>
              <a:cs typeface="+mn-ea"/>
            </a:endParaRPr>
          </a:p>
        </p:txBody>
      </p:sp>
      <p:pic>
        <p:nvPicPr>
          <p:cNvPr id="6" name="图片 5"/>
          <p:cNvPicPr>
            <a:picLocks noChangeAspect="1"/>
          </p:cNvPicPr>
          <p:nvPr>
            <p:custDataLst>
              <p:tags r:id="rId2"/>
            </p:custDataLst>
          </p:nvPr>
        </p:nvPicPr>
        <p:blipFill>
          <a:blip r:embed="rId3"/>
          <a:stretch>
            <a:fillRect/>
          </a:stretch>
        </p:blipFill>
        <p:spPr>
          <a:xfrm>
            <a:off x="0" y="787400"/>
            <a:ext cx="9144000" cy="60883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27650" name="标题 1"/>
          <p:cNvSpPr>
            <a:spLocks noGrp="1"/>
          </p:cNvSpPr>
          <p:nvPr>
            <p:ph type="title"/>
          </p:nvPr>
        </p:nvSpPr>
        <p:spPr>
          <a:xfrm>
            <a:off x="305435" y="304800"/>
            <a:ext cx="7418705" cy="1216025"/>
          </a:xfrm>
        </p:spPr>
        <p:txBody>
          <a:bodyPr vert="horz" wrap="square" lIns="91440" tIns="45720" rIns="91440" bIns="45720" anchor="b" anchorCtr="0"/>
          <a:lstStyle/>
          <a:p>
            <a:pPr>
              <a:buNone/>
            </a:pPr>
            <a:r>
              <a:rPr lang="en-US" altLang="zh-CN" dirty="0"/>
              <a:t>       </a:t>
            </a:r>
            <a:r>
              <a:rPr lang="en-US" altLang="zh-CN" sz="3200" b="1" dirty="0">
                <a:solidFill>
                  <a:srgbClr val="0070C0"/>
                </a:solidFill>
              </a:rPr>
              <a:t>Part of cooperative clients</a:t>
            </a:r>
            <a:endParaRPr lang="en-US" altLang="zh-CN" sz="3200" b="1" dirty="0">
              <a:solidFill>
                <a:srgbClr val="0070C0"/>
              </a:solidFill>
            </a:endParaRPr>
          </a:p>
        </p:txBody>
      </p:sp>
      <p:grpSp>
        <p:nvGrpSpPr>
          <p:cNvPr id="17" name="组合 16"/>
          <p:cNvGrpSpPr/>
          <p:nvPr/>
        </p:nvGrpSpPr>
        <p:grpSpPr>
          <a:xfrm>
            <a:off x="329565" y="1758950"/>
            <a:ext cx="8542655" cy="4313555"/>
            <a:chOff x="1239" y="2057"/>
            <a:chExt cx="16722" cy="5502"/>
          </a:xfrm>
        </p:grpSpPr>
        <p:sp>
          <p:nvSpPr>
            <p:cNvPr id="18" name="缺角矩形 17"/>
            <p:cNvSpPr/>
            <p:nvPr>
              <p:custDataLst>
                <p:tags r:id="rId1"/>
              </p:custDataLst>
            </p:nvPr>
          </p:nvSpPr>
          <p:spPr>
            <a:xfrm>
              <a:off x="14865" y="5785"/>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19" name="缺角矩形 18"/>
            <p:cNvSpPr/>
            <p:nvPr>
              <p:custDataLst>
                <p:tags r:id="rId2"/>
              </p:custDataLst>
            </p:nvPr>
          </p:nvSpPr>
          <p:spPr>
            <a:xfrm>
              <a:off x="14865" y="3921"/>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0" name="缺角矩形 19"/>
            <p:cNvSpPr/>
            <p:nvPr>
              <p:custDataLst>
                <p:tags r:id="rId3"/>
              </p:custDataLst>
            </p:nvPr>
          </p:nvSpPr>
          <p:spPr>
            <a:xfrm>
              <a:off x="1239" y="5785"/>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1" name="缺角矩形 20"/>
            <p:cNvSpPr/>
            <p:nvPr>
              <p:custDataLst>
                <p:tags r:id="rId4"/>
              </p:custDataLst>
            </p:nvPr>
          </p:nvSpPr>
          <p:spPr>
            <a:xfrm>
              <a:off x="4646" y="5785"/>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2" name="缺角矩形 21"/>
            <p:cNvSpPr/>
            <p:nvPr>
              <p:custDataLst>
                <p:tags r:id="rId5"/>
              </p:custDataLst>
            </p:nvPr>
          </p:nvSpPr>
          <p:spPr>
            <a:xfrm>
              <a:off x="8052" y="5785"/>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3" name="缺角矩形 22"/>
            <p:cNvSpPr/>
            <p:nvPr>
              <p:custDataLst>
                <p:tags r:id="rId6"/>
              </p:custDataLst>
            </p:nvPr>
          </p:nvSpPr>
          <p:spPr>
            <a:xfrm>
              <a:off x="11459" y="5785"/>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4" name="缺角矩形 23"/>
            <p:cNvSpPr/>
            <p:nvPr>
              <p:custDataLst>
                <p:tags r:id="rId7"/>
              </p:custDataLst>
            </p:nvPr>
          </p:nvSpPr>
          <p:spPr>
            <a:xfrm>
              <a:off x="11459" y="3921"/>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5" name="缺角矩形 24"/>
            <p:cNvSpPr/>
            <p:nvPr>
              <p:custDataLst>
                <p:tags r:id="rId8"/>
              </p:custDataLst>
            </p:nvPr>
          </p:nvSpPr>
          <p:spPr>
            <a:xfrm>
              <a:off x="8052" y="3921"/>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6" name="缺角矩形 25"/>
            <p:cNvSpPr/>
            <p:nvPr>
              <p:custDataLst>
                <p:tags r:id="rId9"/>
              </p:custDataLst>
            </p:nvPr>
          </p:nvSpPr>
          <p:spPr>
            <a:xfrm>
              <a:off x="4646" y="3921"/>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7" name="缺角矩形 26"/>
            <p:cNvSpPr/>
            <p:nvPr>
              <p:custDataLst>
                <p:tags r:id="rId10"/>
              </p:custDataLst>
            </p:nvPr>
          </p:nvSpPr>
          <p:spPr>
            <a:xfrm>
              <a:off x="1239" y="3921"/>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8" name="缺角矩形 27"/>
            <p:cNvSpPr/>
            <p:nvPr>
              <p:custDataLst>
                <p:tags r:id="rId11"/>
              </p:custDataLst>
            </p:nvPr>
          </p:nvSpPr>
          <p:spPr>
            <a:xfrm>
              <a:off x="1239" y="2057"/>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29" name="缺角矩形 28"/>
            <p:cNvSpPr/>
            <p:nvPr>
              <p:custDataLst>
                <p:tags r:id="rId12"/>
              </p:custDataLst>
            </p:nvPr>
          </p:nvSpPr>
          <p:spPr>
            <a:xfrm>
              <a:off x="14865" y="2057"/>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30" name="缺角矩形 29"/>
            <p:cNvSpPr/>
            <p:nvPr>
              <p:custDataLst>
                <p:tags r:id="rId13"/>
              </p:custDataLst>
            </p:nvPr>
          </p:nvSpPr>
          <p:spPr>
            <a:xfrm>
              <a:off x="11459" y="2057"/>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31" name="缺角矩形 30"/>
            <p:cNvSpPr/>
            <p:nvPr>
              <p:custDataLst>
                <p:tags r:id="rId14"/>
              </p:custDataLst>
            </p:nvPr>
          </p:nvSpPr>
          <p:spPr>
            <a:xfrm>
              <a:off x="8052" y="2057"/>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sp>
          <p:nvSpPr>
            <p:cNvPr id="32" name="缺角矩形 31"/>
            <p:cNvSpPr/>
            <p:nvPr>
              <p:custDataLst>
                <p:tags r:id="rId15"/>
              </p:custDataLst>
            </p:nvPr>
          </p:nvSpPr>
          <p:spPr>
            <a:xfrm>
              <a:off x="4646" y="2057"/>
              <a:ext cx="3097" cy="1775"/>
            </a:xfrm>
            <a:prstGeom prst="plaque">
              <a:avLst>
                <a:gd name="adj" fmla="val 6069"/>
              </a:avLst>
            </a:prstGeom>
            <a:solidFill>
              <a:schemeClr val="bg1"/>
            </a:solidFill>
            <a:ln w="12700" cap="flat" cmpd="sng" algn="ctr">
              <a:solidFill>
                <a:srgbClr val="998E6F"/>
              </a:solidFill>
              <a:prstDash val="solid"/>
              <a:miter lim="800000"/>
            </a:ln>
            <a:effectLst>
              <a:outerShdw blurRad="381000" dist="304800" dir="5400000" sx="80000" sy="8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ea typeface="思源黑体 CN Regular" panose="020B0500000000000000" pitchFamily="34" charset="-122"/>
                <a:cs typeface="+mn-cs"/>
              </a:endParaRPr>
            </a:p>
          </p:txBody>
        </p:sp>
        <p:pic>
          <p:nvPicPr>
            <p:cNvPr id="33" name="内容占位符 7"/>
            <p:cNvPicPr>
              <a:picLocks noGrp="1" noChangeAspect="1"/>
            </p:cNvPicPr>
            <p:nvPr>
              <p:custDataLst>
                <p:tags r:id="rId16"/>
              </p:custDataLst>
            </p:nvPr>
          </p:nvPicPr>
          <p:blipFill>
            <a:blip r:embed="rId17"/>
            <a:stretch>
              <a:fillRect/>
            </a:stretch>
          </p:blipFill>
          <p:spPr>
            <a:xfrm>
              <a:off x="1596" y="2440"/>
              <a:ext cx="2705" cy="1282"/>
            </a:xfrm>
            <a:prstGeom prst="rect">
              <a:avLst/>
            </a:prstGeom>
          </p:spPr>
        </p:pic>
        <p:pic>
          <p:nvPicPr>
            <p:cNvPr id="34" name="图片 33"/>
            <p:cNvPicPr>
              <a:picLocks noChangeAspect="1"/>
            </p:cNvPicPr>
            <p:nvPr>
              <p:custDataLst>
                <p:tags r:id="rId18"/>
              </p:custDataLst>
            </p:nvPr>
          </p:nvPicPr>
          <p:blipFill>
            <a:blip r:embed="rId19"/>
            <a:stretch>
              <a:fillRect/>
            </a:stretch>
          </p:blipFill>
          <p:spPr>
            <a:xfrm>
              <a:off x="8119" y="2578"/>
              <a:ext cx="2581" cy="984"/>
            </a:xfrm>
            <a:prstGeom prst="rect">
              <a:avLst/>
            </a:prstGeom>
            <a:noFill/>
            <a:ln w="9525">
              <a:noFill/>
            </a:ln>
          </p:spPr>
        </p:pic>
        <p:pic>
          <p:nvPicPr>
            <p:cNvPr id="35" name="图片 34"/>
            <p:cNvPicPr>
              <a:picLocks noChangeAspect="1"/>
            </p:cNvPicPr>
            <p:nvPr>
              <p:custDataLst>
                <p:tags r:id="rId20"/>
              </p:custDataLst>
            </p:nvPr>
          </p:nvPicPr>
          <p:blipFill>
            <a:blip r:embed="rId21"/>
            <a:stretch>
              <a:fillRect/>
            </a:stretch>
          </p:blipFill>
          <p:spPr>
            <a:xfrm>
              <a:off x="1732" y="4477"/>
              <a:ext cx="2418" cy="898"/>
            </a:xfrm>
            <a:prstGeom prst="rect">
              <a:avLst/>
            </a:prstGeom>
            <a:noFill/>
            <a:ln w="9525">
              <a:noFill/>
            </a:ln>
          </p:spPr>
        </p:pic>
        <p:pic>
          <p:nvPicPr>
            <p:cNvPr id="36" name="图片 35"/>
            <p:cNvPicPr>
              <a:picLocks noChangeAspect="1"/>
            </p:cNvPicPr>
            <p:nvPr>
              <p:custDataLst>
                <p:tags r:id="rId22"/>
              </p:custDataLst>
            </p:nvPr>
          </p:nvPicPr>
          <p:blipFill>
            <a:blip r:embed="rId23"/>
            <a:stretch>
              <a:fillRect/>
            </a:stretch>
          </p:blipFill>
          <p:spPr>
            <a:xfrm>
              <a:off x="4799" y="2899"/>
              <a:ext cx="2790" cy="670"/>
            </a:xfrm>
            <a:prstGeom prst="rect">
              <a:avLst/>
            </a:prstGeom>
          </p:spPr>
        </p:pic>
        <p:pic>
          <p:nvPicPr>
            <p:cNvPr id="37" name="图片 36"/>
            <p:cNvPicPr>
              <a:picLocks noChangeAspect="1"/>
            </p:cNvPicPr>
            <p:nvPr>
              <p:custDataLst>
                <p:tags r:id="rId24"/>
              </p:custDataLst>
            </p:nvPr>
          </p:nvPicPr>
          <p:blipFill>
            <a:blip r:embed="rId25"/>
            <a:stretch>
              <a:fillRect/>
            </a:stretch>
          </p:blipFill>
          <p:spPr>
            <a:xfrm>
              <a:off x="11908" y="4478"/>
              <a:ext cx="2199" cy="886"/>
            </a:xfrm>
            <a:prstGeom prst="rect">
              <a:avLst/>
            </a:prstGeom>
            <a:noFill/>
            <a:ln w="9525">
              <a:noFill/>
            </a:ln>
          </p:spPr>
        </p:pic>
        <p:pic>
          <p:nvPicPr>
            <p:cNvPr id="38" name="图片 37"/>
            <p:cNvPicPr>
              <a:picLocks noChangeAspect="1"/>
            </p:cNvPicPr>
            <p:nvPr>
              <p:custDataLst>
                <p:tags r:id="rId26"/>
              </p:custDataLst>
            </p:nvPr>
          </p:nvPicPr>
          <p:blipFill>
            <a:blip r:embed="rId27"/>
            <a:stretch>
              <a:fillRect/>
            </a:stretch>
          </p:blipFill>
          <p:spPr>
            <a:xfrm>
              <a:off x="15196" y="4607"/>
              <a:ext cx="2353" cy="738"/>
            </a:xfrm>
            <a:prstGeom prst="rect">
              <a:avLst/>
            </a:prstGeom>
            <a:noFill/>
            <a:ln w="9525">
              <a:noFill/>
            </a:ln>
          </p:spPr>
        </p:pic>
        <p:pic>
          <p:nvPicPr>
            <p:cNvPr id="39" name="图片 38"/>
            <p:cNvPicPr>
              <a:picLocks noChangeAspect="1"/>
            </p:cNvPicPr>
            <p:nvPr>
              <p:custDataLst>
                <p:tags r:id="rId28"/>
              </p:custDataLst>
            </p:nvPr>
          </p:nvPicPr>
          <p:blipFill>
            <a:blip r:embed="rId29"/>
            <a:stretch>
              <a:fillRect/>
            </a:stretch>
          </p:blipFill>
          <p:spPr>
            <a:xfrm>
              <a:off x="1717" y="6281"/>
              <a:ext cx="2348" cy="793"/>
            </a:xfrm>
            <a:prstGeom prst="rect">
              <a:avLst/>
            </a:prstGeom>
            <a:noFill/>
            <a:ln w="9525">
              <a:noFill/>
            </a:ln>
          </p:spPr>
        </p:pic>
        <p:pic>
          <p:nvPicPr>
            <p:cNvPr id="40" name="图片 39"/>
            <p:cNvPicPr>
              <a:picLocks noChangeAspect="1"/>
            </p:cNvPicPr>
            <p:nvPr>
              <p:custDataLst>
                <p:tags r:id="rId30"/>
              </p:custDataLst>
            </p:nvPr>
          </p:nvPicPr>
          <p:blipFill>
            <a:blip r:embed="rId31"/>
            <a:stretch>
              <a:fillRect/>
            </a:stretch>
          </p:blipFill>
          <p:spPr>
            <a:xfrm>
              <a:off x="5291" y="6220"/>
              <a:ext cx="1795" cy="1328"/>
            </a:xfrm>
            <a:prstGeom prst="rect">
              <a:avLst/>
            </a:prstGeom>
          </p:spPr>
        </p:pic>
        <p:pic>
          <p:nvPicPr>
            <p:cNvPr id="41" name="图片 40"/>
            <p:cNvPicPr>
              <a:picLocks noChangeAspect="1"/>
            </p:cNvPicPr>
            <p:nvPr>
              <p:custDataLst>
                <p:tags r:id="rId32"/>
              </p:custDataLst>
            </p:nvPr>
          </p:nvPicPr>
          <p:blipFill>
            <a:blip r:embed="rId33"/>
            <a:stretch>
              <a:fillRect/>
            </a:stretch>
          </p:blipFill>
          <p:spPr>
            <a:xfrm>
              <a:off x="8167" y="6281"/>
              <a:ext cx="2675" cy="1059"/>
            </a:xfrm>
            <a:prstGeom prst="rect">
              <a:avLst/>
            </a:prstGeom>
            <a:noFill/>
            <a:ln w="9525">
              <a:noFill/>
            </a:ln>
          </p:spPr>
        </p:pic>
        <p:pic>
          <p:nvPicPr>
            <p:cNvPr id="42" name="图片 41"/>
            <p:cNvPicPr>
              <a:picLocks noChangeAspect="1"/>
            </p:cNvPicPr>
            <p:nvPr>
              <p:custDataLst>
                <p:tags r:id="rId34"/>
              </p:custDataLst>
            </p:nvPr>
          </p:nvPicPr>
          <p:blipFill>
            <a:blip r:embed="rId35"/>
            <a:stretch>
              <a:fillRect/>
            </a:stretch>
          </p:blipFill>
          <p:spPr>
            <a:xfrm>
              <a:off x="11748" y="6359"/>
              <a:ext cx="2280" cy="769"/>
            </a:xfrm>
            <a:prstGeom prst="rect">
              <a:avLst/>
            </a:prstGeom>
            <a:noFill/>
            <a:ln w="9525">
              <a:noFill/>
            </a:ln>
          </p:spPr>
        </p:pic>
        <p:pic>
          <p:nvPicPr>
            <p:cNvPr id="43" name="图片 42"/>
            <p:cNvPicPr>
              <a:picLocks noChangeAspect="1" noChangeArrowheads="1"/>
            </p:cNvPicPr>
            <p:nvPr>
              <p:custDataLst>
                <p:tags r:id="rId36"/>
              </p:custDataLst>
            </p:nvPr>
          </p:nvPicPr>
          <p:blipFill>
            <a:blip r:embed="rId37">
              <a:extLst>
                <a:ext uri="{28A0092B-C50C-407E-A947-70E740481C1C}">
                  <a14:useLocalDpi xmlns:a14="http://schemas.microsoft.com/office/drawing/2010/main" val="0"/>
                </a:ext>
              </a:extLst>
            </a:blip>
            <a:srcRect/>
            <a:stretch>
              <a:fillRect/>
            </a:stretch>
          </p:blipFill>
          <p:spPr>
            <a:xfrm>
              <a:off x="15143" y="6303"/>
              <a:ext cx="2460" cy="804"/>
            </a:xfrm>
            <a:prstGeom prst="rect">
              <a:avLst/>
            </a:prstGeom>
            <a:noFill/>
            <a:ln>
              <a:noFill/>
            </a:ln>
          </p:spPr>
        </p:pic>
        <p:pic>
          <p:nvPicPr>
            <p:cNvPr id="84" name="图片 83"/>
            <p:cNvPicPr>
              <a:picLocks noChangeAspect="1"/>
            </p:cNvPicPr>
            <p:nvPr>
              <p:custDataLst>
                <p:tags r:id="rId38"/>
              </p:custDataLst>
            </p:nvPr>
          </p:nvPicPr>
          <p:blipFill>
            <a:blip r:embed="rId39"/>
            <a:stretch>
              <a:fillRect/>
            </a:stretch>
          </p:blipFill>
          <p:spPr>
            <a:xfrm>
              <a:off x="4755" y="4447"/>
              <a:ext cx="2692" cy="723"/>
            </a:xfrm>
            <a:prstGeom prst="rect">
              <a:avLst/>
            </a:prstGeom>
            <a:noFill/>
            <a:ln w="9525">
              <a:noFill/>
            </a:ln>
          </p:spPr>
        </p:pic>
        <p:pic>
          <p:nvPicPr>
            <p:cNvPr id="85" name="图片 84" descr="chint"/>
            <p:cNvPicPr>
              <a:picLocks noChangeAspect="1" noChangeArrowheads="1"/>
            </p:cNvPicPr>
            <p:nvPr>
              <p:custDataLst>
                <p:tags r:id="rId40"/>
              </p:custDataLst>
            </p:nvPr>
          </p:nvPicPr>
          <p:blipFill>
            <a:blip r:embed="rId41"/>
            <a:srcRect/>
            <a:stretch>
              <a:fillRect/>
            </a:stretch>
          </p:blipFill>
          <p:spPr>
            <a:xfrm>
              <a:off x="8442" y="4604"/>
              <a:ext cx="2319" cy="566"/>
            </a:xfrm>
            <a:prstGeom prst="rect">
              <a:avLst/>
            </a:prstGeom>
            <a:noFill/>
            <a:ln w="9525">
              <a:noFill/>
              <a:miter lim="800000"/>
              <a:headEnd/>
              <a:tailEnd/>
            </a:ln>
          </p:spPr>
        </p:pic>
        <p:pic>
          <p:nvPicPr>
            <p:cNvPr id="44" name="图片 43" descr="东聚"/>
            <p:cNvPicPr>
              <a:picLocks noChangeAspect="1"/>
            </p:cNvPicPr>
            <p:nvPr>
              <p:custDataLst>
                <p:tags r:id="rId42"/>
              </p:custDataLst>
            </p:nvPr>
          </p:nvPicPr>
          <p:blipFill>
            <a:blip r:embed="rId43"/>
            <a:stretch>
              <a:fillRect/>
            </a:stretch>
          </p:blipFill>
          <p:spPr>
            <a:xfrm>
              <a:off x="15031" y="2484"/>
              <a:ext cx="2623" cy="1165"/>
            </a:xfrm>
            <a:prstGeom prst="rect">
              <a:avLst/>
            </a:prstGeom>
          </p:spPr>
        </p:pic>
        <p:pic>
          <p:nvPicPr>
            <p:cNvPr id="45" name="Picture 59"/>
            <p:cNvPicPr>
              <a:picLocks noChangeAspect="1" noChangeArrowheads="1"/>
            </p:cNvPicPr>
            <p:nvPr>
              <p:custDataLst>
                <p:tags r:id="rId44"/>
              </p:custDataLst>
            </p:nvPr>
          </p:nvPicPr>
          <p:blipFill>
            <a:blip r:embed="rId45" cstate="print"/>
            <a:srcRect/>
            <a:stretch>
              <a:fillRect/>
            </a:stretch>
          </p:blipFill>
          <p:spPr bwMode="auto">
            <a:xfrm>
              <a:off x="11612" y="2530"/>
              <a:ext cx="2685" cy="1039"/>
            </a:xfrm>
            <a:prstGeom prst="roundRect">
              <a:avLst>
                <a:gd name="adj" fmla="val 16667"/>
              </a:avLst>
            </a:prstGeom>
            <a:ln>
              <a:solidFill>
                <a:srgbClr val="BBE0E3">
                  <a:lumMod val="90000"/>
                </a:srgbClr>
              </a:solidFill>
            </a:ln>
            <a:effectLst/>
          </p:spPr>
        </p:pic>
      </p:grpSp>
      <p:pic>
        <p:nvPicPr>
          <p:cNvPr id="5" name="图片 4" descr="创威logo"/>
          <p:cNvPicPr>
            <a:picLocks noChangeAspect="1"/>
          </p:cNvPicPr>
          <p:nvPr/>
        </p:nvPicPr>
        <p:blipFill>
          <a:blip r:embed="rId46"/>
          <a:stretch>
            <a:fillRect/>
          </a:stretch>
        </p:blipFill>
        <p:spPr>
          <a:xfrm>
            <a:off x="228600" y="0"/>
            <a:ext cx="1729740" cy="9074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zh-CN" altLang="en-US" sz="1200" b="0" dirty="0">
                <a:solidFill>
                  <a:srgbClr val="000099"/>
                </a:solidFill>
                <a:latin typeface="Verdana" panose="020B0604030504040204" pitchFamily="34" charset="0"/>
                <a:ea typeface="宋体" panose="02010600030101010101" pitchFamily="2" charset="-122"/>
              </a:rPr>
              <a:t>电话：</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28674" name="标题 1"/>
          <p:cNvSpPr>
            <a:spLocks noGrp="1"/>
          </p:cNvSpPr>
          <p:nvPr>
            <p:ph type="title"/>
          </p:nvPr>
        </p:nvSpPr>
        <p:spPr/>
        <p:txBody>
          <a:bodyPr vert="horz" wrap="square" lIns="91440" tIns="45720" rIns="91440" bIns="45720" anchor="b" anchorCtr="0"/>
          <a:p>
            <a:pPr>
              <a:buNone/>
            </a:pPr>
            <a:r>
              <a:rPr lang="en-US" altLang="zh-CN" dirty="0"/>
              <a:t>        </a:t>
            </a:r>
            <a:r>
              <a:rPr lang="zh-CN" altLang="en-US" sz="3400" b="1" dirty="0">
                <a:solidFill>
                  <a:srgbClr val="0066FF"/>
                </a:solidFill>
                <a:latin typeface="Verdana" panose="020B0604030504040204" pitchFamily="34" charset="0"/>
                <a:ea typeface="宋体" panose="02010600030101010101" pitchFamily="2" charset="-122"/>
                <a:cs typeface="+mn-cs"/>
                <a:sym typeface="+mn-ea"/>
              </a:rPr>
              <a:t>PCB FPC 分板机系列</a:t>
            </a:r>
            <a:endParaRPr lang="zh-CN" altLang="en-US" sz="3400" b="1" dirty="0">
              <a:solidFill>
                <a:srgbClr val="0066FF"/>
              </a:solidFill>
              <a:latin typeface="Verdana" panose="020B0604030504040204" pitchFamily="34" charset="0"/>
              <a:ea typeface="宋体" panose="02010600030101010101" pitchFamily="2" charset="-122"/>
              <a:cs typeface="+mn-cs"/>
            </a:endParaRPr>
          </a:p>
        </p:txBody>
      </p:sp>
      <p:pic>
        <p:nvPicPr>
          <p:cNvPr id="4" name="图片 3" descr="创威logo"/>
          <p:cNvPicPr>
            <a:picLocks noChangeAspect="1"/>
          </p:cNvPicPr>
          <p:nvPr/>
        </p:nvPicPr>
        <p:blipFill>
          <a:blip r:embed="rId1"/>
          <a:stretch>
            <a:fillRect/>
          </a:stretch>
        </p:blipFill>
        <p:spPr>
          <a:xfrm>
            <a:off x="228600" y="0"/>
            <a:ext cx="1729740" cy="907415"/>
          </a:xfrm>
          <a:prstGeom prst="rect">
            <a:avLst/>
          </a:prstGeom>
        </p:spPr>
      </p:pic>
      <p:pic>
        <p:nvPicPr>
          <p:cNvPr id="6" name="图片 5"/>
          <p:cNvPicPr>
            <a:picLocks noChangeAspect="1"/>
          </p:cNvPicPr>
          <p:nvPr/>
        </p:nvPicPr>
        <p:blipFill>
          <a:blip r:embed="rId2"/>
          <a:stretch>
            <a:fillRect/>
          </a:stretch>
        </p:blipFill>
        <p:spPr>
          <a:xfrm>
            <a:off x="838200" y="1676400"/>
            <a:ext cx="7025640" cy="44697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28674" name="标题 1"/>
          <p:cNvSpPr>
            <a:spLocks noGrp="1"/>
          </p:cNvSpPr>
          <p:nvPr>
            <p:ph type="title"/>
          </p:nvPr>
        </p:nvSpPr>
        <p:spPr>
          <a:xfrm>
            <a:off x="1143000" y="304800"/>
            <a:ext cx="8001000" cy="1216025"/>
          </a:xfrm>
        </p:spPr>
        <p:txBody>
          <a:bodyPr vert="horz" wrap="square" lIns="91440" tIns="45720" rIns="91440" bIns="45720" anchor="b" anchorCtr="0"/>
          <a:p>
            <a:pPr>
              <a:buNone/>
            </a:pPr>
            <a:r>
              <a:rPr lang="en-US" altLang="zh-CN" dirty="0"/>
              <a:t>     </a:t>
            </a:r>
            <a:r>
              <a:rPr lang="en-US" altLang="zh-CN" sz="3200" b="1" dirty="0">
                <a:solidFill>
                  <a:srgbClr val="0070C0"/>
                </a:solidFill>
              </a:rPr>
              <a:t>Company Advantages Reasons to Choose Us</a:t>
            </a:r>
            <a:endParaRPr lang="en-US" altLang="zh-CN" sz="3200" b="1" dirty="0">
              <a:solidFill>
                <a:srgbClr val="0070C0"/>
              </a:solidFill>
            </a:endParaRPr>
          </a:p>
        </p:txBody>
      </p:sp>
      <p:pic>
        <p:nvPicPr>
          <p:cNvPr id="4" name="图片 3" descr="创威logo"/>
          <p:cNvPicPr>
            <a:picLocks noChangeAspect="1"/>
          </p:cNvPicPr>
          <p:nvPr/>
        </p:nvPicPr>
        <p:blipFill>
          <a:blip r:embed="rId1"/>
          <a:stretch>
            <a:fillRect/>
          </a:stretch>
        </p:blipFill>
        <p:spPr>
          <a:xfrm>
            <a:off x="228600" y="0"/>
            <a:ext cx="1729740" cy="907415"/>
          </a:xfrm>
          <a:prstGeom prst="rect">
            <a:avLst/>
          </a:prstGeom>
        </p:spPr>
      </p:pic>
      <p:sp>
        <p:nvSpPr>
          <p:cNvPr id="354" name="CustomShape 2"/>
          <p:cNvSpPr/>
          <p:nvPr/>
        </p:nvSpPr>
        <p:spPr>
          <a:xfrm>
            <a:off x="603250" y="1905000"/>
            <a:ext cx="7771130" cy="3985895"/>
          </a:xfrm>
          <a:prstGeom prst="rect">
            <a:avLst/>
          </a:prstGeom>
          <a:noFill/>
          <a:ln w="0">
            <a:noFill/>
          </a:ln>
        </p:spPr>
        <p:style>
          <a:lnRef idx="0">
            <a:srgbClr val="FFFFFF"/>
          </a:lnRef>
          <a:fillRef idx="0">
            <a:srgbClr val="FFFFFF"/>
          </a:fillRef>
          <a:effectRef idx="0">
            <a:srgbClr val="FFFFFF"/>
          </a:effectRef>
          <a:fontRef idx="minor"/>
        </p:style>
        <p:txBody>
          <a:bodyPr lIns="90000" tIns="45000" rIns="90000" bIns="45000">
            <a:noAutofit/>
          </a:bodyPr>
          <a:p>
            <a:pPr>
              <a:lnSpc>
                <a:spcPct val="180000"/>
              </a:lnSpc>
            </a:pPr>
            <a:r>
              <a:rPr lang="en-US" sz="2000" b="1" strike="noStrike" spc="-1">
                <a:solidFill>
                  <a:srgbClr val="000099"/>
                </a:solidFill>
                <a:latin typeface="楷体" panose="02010609060101010101" charset="-122"/>
                <a:ea typeface="楷体" panose="02010609060101010101" charset="-122"/>
              </a:rPr>
              <a:t>1</a:t>
            </a:r>
            <a:r>
              <a:rPr lang="zh-CN" sz="2000" b="1" strike="noStrike" spc="-1">
                <a:solidFill>
                  <a:srgbClr val="000099"/>
                </a:solidFill>
                <a:latin typeface="楷体" panose="02010609060101010101" charset="-122"/>
                <a:ea typeface="楷体" panose="02010609060101010101" charset="-122"/>
              </a:rPr>
              <a:t>、</a:t>
            </a:r>
            <a:r>
              <a:rPr lang="en-US" altLang="zh-CN" sz="1400" b="0" strike="noStrike" spc="-1">
                <a:solidFill>
                  <a:srgbClr val="000099"/>
                </a:solidFill>
                <a:latin typeface="Arial" panose="020B0604020202020204"/>
              </a:rPr>
              <a:t>Founded in 2004 in Chang'an, Dongguan as Chuangwei, it was rebranded as Chuangwei Intelligent in 2021. With years of experience and a solid reputation, it is trustworthy.</a:t>
            </a:r>
            <a:endParaRPr lang="en-US" altLang="zh-CN" sz="2000" b="0" strike="noStrike" spc="-1">
              <a:solidFill>
                <a:srgbClr val="000099"/>
              </a:solidFill>
              <a:latin typeface="Arial" panose="020B0604020202020204"/>
            </a:endParaRPr>
          </a:p>
          <a:p>
            <a:pPr>
              <a:lnSpc>
                <a:spcPct val="180000"/>
              </a:lnSpc>
            </a:pPr>
            <a:r>
              <a:rPr lang="en-US" sz="2000" b="1" strike="noStrike" spc="-1">
                <a:solidFill>
                  <a:srgbClr val="000099"/>
                </a:solidFill>
                <a:latin typeface="楷体" panose="02010609060101010101" charset="-122"/>
                <a:ea typeface="楷体" panose="02010609060101010101" charset="-122"/>
              </a:rPr>
              <a:t>2</a:t>
            </a:r>
            <a:r>
              <a:rPr lang="zh-CN" sz="2000" b="1" strike="noStrike" spc="-1">
                <a:solidFill>
                  <a:srgbClr val="000099"/>
                </a:solidFill>
                <a:latin typeface="楷体" panose="02010609060101010101" charset="-122"/>
                <a:ea typeface="楷体" panose="02010609060101010101" charset="-122"/>
              </a:rPr>
              <a:t>、</a:t>
            </a:r>
            <a:r>
              <a:rPr lang="en-US" altLang="zh-CN" sz="1400" b="0" strike="noStrike" spc="-1">
                <a:solidFill>
                  <a:srgbClr val="000099"/>
                </a:solidFill>
                <a:latin typeface="Arial" panose="020B0604020202020204"/>
              </a:rPr>
              <a:t>Automate various original manufacturing lines at favorable prices, providing customers with automation solutions.</a:t>
            </a:r>
            <a:endParaRPr lang="en-US" altLang="zh-CN" sz="1400" b="0" strike="noStrike" spc="-1">
              <a:solidFill>
                <a:srgbClr val="000099"/>
              </a:solidFill>
              <a:latin typeface="Arial" panose="020B0604020202020204"/>
            </a:endParaRPr>
          </a:p>
          <a:p>
            <a:pPr>
              <a:lnSpc>
                <a:spcPct val="180000"/>
              </a:lnSpc>
            </a:pPr>
            <a:r>
              <a:rPr lang="en-US" sz="2000" b="1" strike="noStrike" spc="-1">
                <a:solidFill>
                  <a:srgbClr val="000099"/>
                </a:solidFill>
                <a:latin typeface="楷体" panose="02010609060101010101" charset="-122"/>
                <a:ea typeface="楷体" panose="02010609060101010101" charset="-122"/>
              </a:rPr>
              <a:t>3</a:t>
            </a:r>
            <a:r>
              <a:rPr lang="zh-CN" sz="2000" b="1" strike="noStrike" spc="-1">
                <a:solidFill>
                  <a:srgbClr val="000099"/>
                </a:solidFill>
                <a:latin typeface="楷体" panose="02010609060101010101" charset="-122"/>
                <a:ea typeface="楷体" panose="02010609060101010101" charset="-122"/>
              </a:rPr>
              <a:t>、</a:t>
            </a:r>
            <a:r>
              <a:rPr lang="en-US" altLang="zh-CN" sz="1400" b="0" strike="noStrike" spc="-1">
                <a:solidFill>
                  <a:srgbClr val="000099"/>
                </a:solidFill>
                <a:latin typeface="Arial" panose="020B0604020202020204"/>
              </a:rPr>
              <a:t>Customize personalized solutions for clients, reduce manual operations, improve quality, and enhance efficiency.</a:t>
            </a:r>
            <a:endParaRPr lang="en-US" altLang="zh-CN" sz="1400" b="0" strike="noStrike" spc="-1">
              <a:solidFill>
                <a:srgbClr val="000099"/>
              </a:solidFill>
              <a:latin typeface="Arial" panose="020B0604020202020204"/>
            </a:endParaRPr>
          </a:p>
          <a:p>
            <a:pPr>
              <a:lnSpc>
                <a:spcPct val="180000"/>
              </a:lnSpc>
            </a:pPr>
            <a:r>
              <a:rPr lang="en-US" sz="2000" b="1" strike="noStrike" spc="-1">
                <a:solidFill>
                  <a:srgbClr val="000099"/>
                </a:solidFill>
                <a:latin typeface="楷体" panose="02010609060101010101" charset="-122"/>
                <a:ea typeface="楷体" panose="02010609060101010101" charset="-122"/>
              </a:rPr>
              <a:t>4</a:t>
            </a:r>
            <a:r>
              <a:rPr lang="zh-CN" sz="2000" b="1" strike="noStrike" spc="-1">
                <a:solidFill>
                  <a:srgbClr val="000099"/>
                </a:solidFill>
                <a:latin typeface="楷体" panose="02010609060101010101" charset="-122"/>
                <a:ea typeface="楷体" panose="02010609060101010101" charset="-122"/>
              </a:rPr>
              <a:t>、</a:t>
            </a:r>
            <a:r>
              <a:rPr lang="en-US" altLang="zh-CN" sz="1400" b="0" strike="noStrike" spc="-1">
                <a:solidFill>
                  <a:srgbClr val="000099"/>
                </a:solidFill>
                <a:latin typeface="Arial" panose="020B0604020202020204"/>
              </a:rPr>
              <a:t>24-hour technical support service;</a:t>
            </a:r>
            <a:endParaRPr lang="en-US" altLang="zh-CN" sz="2000" b="0" strike="noStrike" spc="-1">
              <a:solidFill>
                <a:srgbClr val="000099"/>
              </a:solidFill>
              <a:latin typeface="Arial" panose="020B0604020202020204"/>
            </a:endParaRPr>
          </a:p>
          <a:p>
            <a:pPr>
              <a:lnSpc>
                <a:spcPct val="180000"/>
              </a:lnSpc>
            </a:pPr>
            <a:r>
              <a:rPr lang="en-US" sz="2000" b="1" strike="noStrike" spc="-1">
                <a:solidFill>
                  <a:srgbClr val="000099"/>
                </a:solidFill>
                <a:latin typeface="楷体" panose="02010609060101010101" charset="-122"/>
                <a:ea typeface="楷体" panose="02010609060101010101" charset="-122"/>
              </a:rPr>
              <a:t>5</a:t>
            </a:r>
            <a:r>
              <a:rPr lang="zh-CN" sz="2000" b="1" strike="noStrike" spc="-1">
                <a:solidFill>
                  <a:srgbClr val="000099"/>
                </a:solidFill>
                <a:latin typeface="楷体" panose="02010609060101010101" charset="-122"/>
                <a:ea typeface="楷体" panose="02010609060101010101" charset="-122"/>
              </a:rPr>
              <a:t>、</a:t>
            </a:r>
            <a:r>
              <a:rPr lang="en-US" altLang="zh-CN" sz="1400" b="0" strike="noStrike" spc="-1">
                <a:solidFill>
                  <a:srgbClr val="000099"/>
                </a:solidFill>
                <a:latin typeface="Arial" panose="020B0604020202020204"/>
              </a:rPr>
              <a:t>Limited-time complaint handling service, respond to customers within half an hour.</a:t>
            </a:r>
            <a:endParaRPr lang="en-US" altLang="zh-CN" sz="1400" b="0" strike="noStrike" spc="-1">
              <a:solidFill>
                <a:srgbClr val="000099"/>
              </a:solidFill>
              <a:latin typeface="Arial" panose="020B0604020202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28674" name="标题 1"/>
          <p:cNvSpPr>
            <a:spLocks noGrp="1"/>
          </p:cNvSpPr>
          <p:nvPr>
            <p:ph type="title"/>
          </p:nvPr>
        </p:nvSpPr>
        <p:spPr>
          <a:xfrm>
            <a:off x="-147955" y="381000"/>
            <a:ext cx="9225915" cy="1216025"/>
          </a:xfrm>
        </p:spPr>
        <p:txBody>
          <a:bodyPr vert="horz" wrap="square" lIns="91440" tIns="45720" rIns="91440" bIns="45720" anchor="b" anchorCtr="0"/>
          <a:p>
            <a:pPr>
              <a:buNone/>
            </a:pPr>
            <a:r>
              <a:rPr lang="en-US" altLang="zh-CN" sz="2800" dirty="0"/>
              <a:t>         </a:t>
            </a:r>
            <a:r>
              <a:rPr lang="en-US" altLang="zh-CN" sz="2800" b="1" dirty="0">
                <a:solidFill>
                  <a:srgbClr val="0070C0"/>
                </a:solidFill>
              </a:rPr>
              <a:t>Global sales and service network</a:t>
            </a:r>
            <a:endParaRPr lang="en-US" altLang="zh-CN" sz="2800" b="1" dirty="0">
              <a:solidFill>
                <a:srgbClr val="0070C0"/>
              </a:solidFill>
            </a:endParaRPr>
          </a:p>
        </p:txBody>
      </p:sp>
      <p:pic>
        <p:nvPicPr>
          <p:cNvPr id="28675" name="内容占位符 3" descr="图片1.png"/>
          <p:cNvPicPr>
            <a:picLocks noGrp="1" noChangeAspect="1"/>
          </p:cNvPicPr>
          <p:nvPr>
            <p:ph idx="1"/>
          </p:nvPr>
        </p:nvPicPr>
        <p:blipFill>
          <a:blip r:embed="rId1"/>
          <a:stretch>
            <a:fillRect/>
          </a:stretch>
        </p:blipFill>
        <p:spPr>
          <a:xfrm>
            <a:off x="774700" y="1752600"/>
            <a:ext cx="7585075" cy="4267200"/>
          </a:xfrm>
        </p:spPr>
      </p:pic>
      <p:pic>
        <p:nvPicPr>
          <p:cNvPr id="4" name="图片 3" descr="创威logo"/>
          <p:cNvPicPr>
            <a:picLocks noChangeAspect="1"/>
          </p:cNvPicPr>
          <p:nvPr/>
        </p:nvPicPr>
        <p:blipFill>
          <a:blip r:embed="rId2"/>
          <a:stretch>
            <a:fillRect/>
          </a:stretch>
        </p:blipFill>
        <p:spPr>
          <a:xfrm>
            <a:off x="228600" y="0"/>
            <a:ext cx="1729740" cy="9074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56325"/>
          <p:cNvSpPr/>
          <p:nvPr/>
        </p:nvSpPr>
        <p:spPr>
          <a:xfrm>
            <a:off x="685800" y="6248400"/>
            <a:ext cx="7924800" cy="304800"/>
          </a:xfrm>
          <a:prstGeom prst="rect">
            <a:avLst/>
          </a:prstGeom>
          <a:noFill/>
          <a:ln w="9525">
            <a:noFill/>
          </a:ln>
        </p:spPr>
        <p:txBody>
          <a:bodyPr wrap="none" anchor="ctr" anchorCtr="0"/>
          <a:p>
            <a:pPr algn="ctr"/>
            <a:r>
              <a:rPr lang="en-US" altLang="zh-CN" sz="1200" b="0" dirty="0">
                <a:solidFill>
                  <a:srgbClr val="000099"/>
                </a:solidFill>
                <a:latin typeface="Verdana" panose="020B0604030504040204" pitchFamily="34" charset="0"/>
                <a:ea typeface="宋体" panose="02010600030101010101" pitchFamily="2" charset="-122"/>
              </a:rPr>
              <a:t>Tel</a:t>
            </a:r>
            <a:r>
              <a:rPr lang="zh-CN" altLang="en-US" sz="1200" b="0" dirty="0">
                <a:solidFill>
                  <a:srgbClr val="000099"/>
                </a:solidFill>
                <a:latin typeface="Verdana" panose="020B0604030504040204" pitchFamily="34" charset="0"/>
                <a:ea typeface="宋体" panose="02010600030101010101" pitchFamily="2" charset="-122"/>
              </a:rPr>
              <a:t>：</a:t>
            </a:r>
            <a:r>
              <a:rPr lang="en-US" altLang="zh-CN" sz="1200" b="0" dirty="0">
                <a:solidFill>
                  <a:srgbClr val="000099"/>
                </a:solidFill>
                <a:latin typeface="Verdana" panose="020B0604030504040204" pitchFamily="34" charset="0"/>
                <a:ea typeface="宋体" panose="02010600030101010101" pitchFamily="2" charset="-122"/>
              </a:rPr>
              <a:t>13922521978 / 0769-82784046       http://www.</a:t>
            </a:r>
            <a:r>
              <a:rPr lang="en-US" altLang="zh-CN" sz="1200" b="0" dirty="0">
                <a:solidFill>
                  <a:srgbClr val="000099"/>
                </a:solidFill>
                <a:sym typeface="+mn-ea"/>
              </a:rPr>
              <a:t>dgwill</a:t>
            </a:r>
            <a:r>
              <a:rPr lang="en-US" altLang="zh-CN" sz="1200" b="0" dirty="0">
                <a:solidFill>
                  <a:srgbClr val="000099"/>
                </a:solidFill>
                <a:latin typeface="Verdana" panose="020B0604030504040204" pitchFamily="34" charset="0"/>
                <a:ea typeface="宋体" panose="02010600030101010101" pitchFamily="2" charset="-122"/>
              </a:rPr>
              <a:t>.com    Email:sales@smtcw.com</a:t>
            </a:r>
            <a:endParaRPr lang="en-US" altLang="zh-CN" sz="1200" b="0" dirty="0">
              <a:solidFill>
                <a:srgbClr val="000099"/>
              </a:solidFill>
              <a:latin typeface="Verdana" panose="020B0604030504040204" pitchFamily="34" charset="0"/>
              <a:ea typeface="宋体" panose="02010600030101010101" pitchFamily="2" charset="-122"/>
            </a:endParaRPr>
          </a:p>
        </p:txBody>
      </p:sp>
      <p:sp>
        <p:nvSpPr>
          <p:cNvPr id="29698" name="标题 1"/>
          <p:cNvSpPr>
            <a:spLocks noGrp="1"/>
          </p:cNvSpPr>
          <p:nvPr>
            <p:ph type="title"/>
          </p:nvPr>
        </p:nvSpPr>
        <p:spPr>
          <a:xfrm>
            <a:off x="1400175" y="304800"/>
            <a:ext cx="8001000" cy="1216025"/>
          </a:xfrm>
        </p:spPr>
        <p:txBody>
          <a:bodyPr vert="horz" wrap="square" lIns="91440" tIns="45720" rIns="91440" bIns="45720" anchor="b" anchorCtr="0"/>
          <a:p>
            <a:pPr>
              <a:buNone/>
            </a:pPr>
            <a:r>
              <a:rPr lang="en-US" altLang="zh-CN" dirty="0"/>
              <a:t>          </a:t>
            </a:r>
            <a:r>
              <a:rPr lang="zh-CN" altLang="en-US" sz="3400" b="1" dirty="0">
                <a:solidFill>
                  <a:srgbClr val="0066FF"/>
                </a:solidFill>
                <a:latin typeface="Verdana" panose="020B0604030504040204" pitchFamily="34" charset="0"/>
                <a:ea typeface="宋体" panose="02010600030101010101" pitchFamily="2" charset="-122"/>
                <a:cs typeface="+mn-cs"/>
              </a:rPr>
              <a:t> The  End</a:t>
            </a:r>
            <a:endParaRPr lang="zh-CN" altLang="en-US" b="1" dirty="0">
              <a:solidFill>
                <a:srgbClr val="0070C0"/>
              </a:solidFill>
            </a:endParaRPr>
          </a:p>
        </p:txBody>
      </p:sp>
      <p:pic>
        <p:nvPicPr>
          <p:cNvPr id="29699" name="Object 2"/>
          <p:cNvPicPr>
            <a:picLocks noGrp="1" noChangeAspect="1"/>
          </p:cNvPicPr>
          <p:nvPr>
            <p:ph idx="1"/>
          </p:nvPr>
        </p:nvPicPr>
        <p:blipFill>
          <a:blip r:embed="rId1"/>
          <a:srcRect/>
          <a:stretch>
            <a:fillRect/>
          </a:stretch>
        </p:blipFill>
        <p:spPr>
          <a:xfrm>
            <a:off x="1981200" y="2667000"/>
            <a:ext cx="5791200" cy="2554288"/>
          </a:xfrm>
        </p:spPr>
      </p:pic>
      <p:sp>
        <p:nvSpPr>
          <p:cNvPr id="29700" name="矩形 4"/>
          <p:cNvSpPr/>
          <p:nvPr/>
        </p:nvSpPr>
        <p:spPr>
          <a:xfrm>
            <a:off x="3962400" y="3352800"/>
            <a:ext cx="2133600" cy="769938"/>
          </a:xfrm>
          <a:prstGeom prst="rect">
            <a:avLst/>
          </a:prstGeom>
          <a:noFill/>
          <a:ln w="9525">
            <a:noFill/>
          </a:ln>
        </p:spPr>
        <p:txBody>
          <a:bodyPr>
            <a:spAutoFit/>
          </a:bodyPr>
          <a:p>
            <a:pPr>
              <a:buNone/>
            </a:pPr>
            <a:r>
              <a:rPr lang="zh-CN" altLang="en-US" sz="4400" dirty="0">
                <a:solidFill>
                  <a:srgbClr val="FF0000"/>
                </a:solidFill>
                <a:latin typeface="楷体_GB2312"/>
                <a:ea typeface="楷体_GB2312"/>
              </a:rPr>
              <a:t>谢 谢</a:t>
            </a:r>
            <a:endParaRPr lang="zh-CN" altLang="en-US" sz="4400" dirty="0">
              <a:solidFill>
                <a:srgbClr val="FF0000"/>
              </a:solidFill>
              <a:latin typeface="楷体_GB2312"/>
              <a:ea typeface="楷体_GB2312"/>
            </a:endParaRPr>
          </a:p>
        </p:txBody>
      </p:sp>
      <p:pic>
        <p:nvPicPr>
          <p:cNvPr id="4" name="图片 3" descr="创威logo"/>
          <p:cNvPicPr>
            <a:picLocks noChangeAspect="1"/>
          </p:cNvPicPr>
          <p:nvPr/>
        </p:nvPicPr>
        <p:blipFill>
          <a:blip r:embed="rId2"/>
          <a:stretch>
            <a:fillRect/>
          </a:stretch>
        </p:blipFill>
        <p:spPr>
          <a:xfrm>
            <a:off x="228600" y="0"/>
            <a:ext cx="1729740" cy="907415"/>
          </a:xfrm>
          <a:prstGeom prst="rect">
            <a:avLst/>
          </a:prstGeom>
        </p:spPr>
      </p:pic>
      <p:sp>
        <p:nvSpPr>
          <p:cNvPr id="3" name="文本框 2"/>
          <p:cNvSpPr txBox="1"/>
          <p:nvPr/>
        </p:nvSpPr>
        <p:spPr>
          <a:xfrm>
            <a:off x="1400175" y="1752600"/>
            <a:ext cx="7591425" cy="645160"/>
          </a:xfrm>
          <a:prstGeom prst="rect">
            <a:avLst/>
          </a:prstGeom>
          <a:noFill/>
        </p:spPr>
        <p:txBody>
          <a:bodyPr wrap="square" rtlCol="0">
            <a:spAutoFit/>
          </a:bodyPr>
          <a:p>
            <a:r>
              <a:rPr lang="en-US" altLang="zh-CN" sz="3600"/>
              <a:t>Thank you for watching</a:t>
            </a:r>
            <a:endParaRPr lang="en-US" altLang="zh-CN" sz="360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PP_MARK_KEY" val="5700fcc4-4522-4892-a9c4-6be7828e8e42"/>
  <p:tag name="COMMONDATA" val="eyJoZGlkIjoiMmZjYzRlZTgzN2M2Y2FhYmY3NTJjMGY1MGMyNThjMjEifQ=="/>
  <p:tag name="commondata" val="eyJoZGlkIjoiODEwYWY5ZjdiMWE3NjYwNjA2NmM1Zjc0ZmVkNjdlY2IifQ=="/>
</p:tagLst>
</file>

<file path=ppt/theme/theme1.xml><?xml version="1.0" encoding="utf-8"?>
<a:theme xmlns:a="http://schemas.openxmlformats.org/drawingml/2006/main" name="Profile">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Profile">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0</TotalTime>
  <Words>4263</Words>
  <Application>WPS 演示</Application>
  <PresentationFormat>全屏显示(4:3)</PresentationFormat>
  <Paragraphs>95</Paragraphs>
  <Slides>14</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14</vt:i4>
      </vt:variant>
    </vt:vector>
  </HeadingPairs>
  <TitlesOfParts>
    <vt:vector size="31" baseType="lpstr">
      <vt:lpstr>Arial</vt:lpstr>
      <vt:lpstr>宋体</vt:lpstr>
      <vt:lpstr>Wingdings</vt:lpstr>
      <vt:lpstr>Verdana</vt:lpstr>
      <vt:lpstr>新宋体</vt:lpstr>
      <vt:lpstr>Calibri</vt:lpstr>
      <vt:lpstr>Arial</vt:lpstr>
      <vt:lpstr>Roboto Regular</vt:lpstr>
      <vt:lpstr>思源黑体 CN Regular</vt:lpstr>
      <vt:lpstr>楷体</vt:lpstr>
      <vt:lpstr>楷体_GB2312</vt:lpstr>
      <vt:lpstr>微软雅黑</vt:lpstr>
      <vt:lpstr>Arial Unicode MS</vt:lpstr>
      <vt:lpstr>Segoe Print</vt:lpstr>
      <vt:lpstr>黑体</vt:lpstr>
      <vt:lpstr>Profile</vt:lpstr>
      <vt:lpstr>3_Profile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部分合作客户</vt:lpstr>
      <vt:lpstr>        PCB FPC 分板机系列</vt:lpstr>
      <vt:lpstr>     公司优势，选择我们的理由</vt:lpstr>
      <vt:lpstr>         全球销售服务网络</vt:lpstr>
      <vt:lpstr>          感谢观看 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趙丹丹</cp:lastModifiedBy>
  <cp:revision>292</cp:revision>
  <dcterms:created xsi:type="dcterms:W3CDTF">2017-10-27T05:32:00Z</dcterms:created>
  <dcterms:modified xsi:type="dcterms:W3CDTF">2025-10-30T08:24:36Z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2052-12.1.0.23125</vt:lpwstr>
  </property>
  <property fmtid="{D5CDD505-2E9C-101B-9397-08002B2CF9AE}" pid="4" name="ICV">
    <vt:lpwstr>E3DE3C0563D540D6BDE5E060D66ECAEE_13</vt:lpwstr>
  </property>
</Properties>
</file>